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 id="258" r:id="rId3"/>
    <p:sldId id="256" r:id="rId4"/>
    <p:sldId id="260" r:id="rId5"/>
    <p:sldId id="257" r:id="rId6"/>
    <p:sldId id="259" r:id="rId7"/>
  </p:sldIdLst>
  <p:sldSz cx="18288000" cy="102854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1A42"/>
    <a:srgbClr val="29050D"/>
    <a:srgbClr val="440815"/>
    <a:srgbClr val="3C8F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92" d="100"/>
          <a:sy n="92" d="100"/>
        </p:scale>
        <p:origin x="19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5911B1-99F3-4AAD-9561-9198B101DAA4}" type="doc">
      <dgm:prSet loTypeId="urn:microsoft.com/office/officeart/2016/7/layout/HexagonTimeline" loCatId="process" qsTypeId="urn:microsoft.com/office/officeart/2005/8/quickstyle/simple5" qsCatId="simple" csTypeId="urn:microsoft.com/office/officeart/2005/8/colors/accent2_2" csCatId="accent2" phldr="1"/>
      <dgm:spPr/>
      <dgm:t>
        <a:bodyPr/>
        <a:lstStyle/>
        <a:p>
          <a:endParaRPr lang="en-US"/>
        </a:p>
      </dgm:t>
    </dgm:pt>
    <dgm:pt modelId="{5FBE7B63-7FB0-4EBE-835F-D77EF4CF4928}">
      <dgm:prSet/>
      <dgm:spPr>
        <a:gradFill rotWithShape="0">
          <a:gsLst>
            <a:gs pos="0">
              <a:srgbClr val="D61A42"/>
            </a:gs>
            <a:gs pos="50000">
              <a:srgbClr val="D61A42"/>
            </a:gs>
            <a:gs pos="100000">
              <a:srgbClr val="D61A42"/>
            </a:gs>
          </a:gsLst>
        </a:gradFill>
      </dgm:spPr>
      <dgm:t>
        <a:bodyPr/>
        <a:lstStyle/>
        <a:p>
          <a:r>
            <a:rPr lang="en-US" dirty="0"/>
            <a:t>19</a:t>
          </a:r>
          <a:r>
            <a:rPr lang="en-US" altLang="ja-JP" dirty="0"/>
            <a:t>3</a:t>
          </a:r>
          <a:r>
            <a:rPr lang="en-US" dirty="0"/>
            <a:t>2</a:t>
          </a:r>
        </a:p>
      </dgm:t>
    </dgm:pt>
    <dgm:pt modelId="{2FC75C34-3582-4638-95BF-FAA38966ADA9}" type="parTrans" cxnId="{61B887AA-0B52-45A3-9547-03FAE09C478D}">
      <dgm:prSet/>
      <dgm:spPr/>
      <dgm:t>
        <a:bodyPr/>
        <a:lstStyle/>
        <a:p>
          <a:endParaRPr lang="en-US"/>
        </a:p>
      </dgm:t>
    </dgm:pt>
    <dgm:pt modelId="{9A5EE203-F1CC-46E5-841E-C6DA1D0DA154}" type="sibTrans" cxnId="{61B887AA-0B52-45A3-9547-03FAE09C478D}">
      <dgm:prSet/>
      <dgm:spPr/>
      <dgm:t>
        <a:bodyPr/>
        <a:lstStyle/>
        <a:p>
          <a:endParaRPr lang="en-US"/>
        </a:p>
      </dgm:t>
    </dgm:pt>
    <dgm:pt modelId="{5C66A7A6-647F-46F5-8708-7D74A2FD1B0C}">
      <dgm:prSet/>
      <dgm:spPr/>
      <dgm:t>
        <a:bodyPr/>
        <a:lstStyle/>
        <a:p>
          <a:r>
            <a:rPr lang="ja-JP" altLang="en-US" b="1" dirty="0"/>
            <a:t>創業</a:t>
          </a:r>
          <a:endParaRPr lang="en-US" b="1" dirty="0"/>
        </a:p>
      </dgm:t>
    </dgm:pt>
    <dgm:pt modelId="{7E19200A-22BE-4E7D-B16E-8A92DD274D74}" type="parTrans" cxnId="{78E3F845-EC7D-4697-BC5C-B8AA0A5425E8}">
      <dgm:prSet/>
      <dgm:spPr/>
      <dgm:t>
        <a:bodyPr/>
        <a:lstStyle/>
        <a:p>
          <a:endParaRPr lang="en-US"/>
        </a:p>
      </dgm:t>
    </dgm:pt>
    <dgm:pt modelId="{036F618C-9770-4A9D-BF5C-35DA06CE93A4}" type="sibTrans" cxnId="{78E3F845-EC7D-4697-BC5C-B8AA0A5425E8}">
      <dgm:prSet/>
      <dgm:spPr/>
      <dgm:t>
        <a:bodyPr/>
        <a:lstStyle/>
        <a:p>
          <a:endParaRPr lang="en-US"/>
        </a:p>
      </dgm:t>
    </dgm:pt>
    <dgm:pt modelId="{9825423B-BA89-4C7B-8308-49AED900A587}">
      <dgm:prSet/>
      <dgm:spPr>
        <a:gradFill rotWithShape="0">
          <a:gsLst>
            <a:gs pos="0">
              <a:srgbClr val="D61A42"/>
            </a:gs>
            <a:gs pos="50000">
              <a:srgbClr val="D61A42"/>
            </a:gs>
            <a:gs pos="100000">
              <a:srgbClr val="D61A42"/>
            </a:gs>
          </a:gsLst>
        </a:gradFill>
      </dgm:spPr>
      <dgm:t>
        <a:bodyPr/>
        <a:lstStyle/>
        <a:p>
          <a:r>
            <a:rPr lang="en-US" dirty="0"/>
            <a:t>199</a:t>
          </a:r>
          <a:r>
            <a:rPr lang="en-US" altLang="ja-JP" dirty="0"/>
            <a:t>5</a:t>
          </a:r>
          <a:endParaRPr lang="en-US" dirty="0"/>
        </a:p>
      </dgm:t>
    </dgm:pt>
    <dgm:pt modelId="{4F48A0C2-7ED6-4ADA-A77B-37294E639C4A}" type="parTrans" cxnId="{438A92DE-782F-4B5F-9C5E-AEDC493D04BE}">
      <dgm:prSet/>
      <dgm:spPr/>
      <dgm:t>
        <a:bodyPr/>
        <a:lstStyle/>
        <a:p>
          <a:endParaRPr lang="en-US"/>
        </a:p>
      </dgm:t>
    </dgm:pt>
    <dgm:pt modelId="{15B6C5F4-24B4-49AC-9AF5-532A05801FAC}" type="sibTrans" cxnId="{438A92DE-782F-4B5F-9C5E-AEDC493D04BE}">
      <dgm:prSet/>
      <dgm:spPr/>
      <dgm:t>
        <a:bodyPr/>
        <a:lstStyle/>
        <a:p>
          <a:endParaRPr lang="en-US"/>
        </a:p>
      </dgm:t>
    </dgm:pt>
    <dgm:pt modelId="{AD7AB2C3-C95A-4FEF-927E-387F125C39B8}">
      <dgm:prSet/>
      <dgm:spPr/>
      <dgm:t>
        <a:bodyPr/>
        <a:lstStyle/>
        <a:p>
          <a:r>
            <a:rPr lang="ja-JP" altLang="en-US" b="1" dirty="0"/>
            <a:t>中国に</a:t>
          </a:r>
          <a:r>
            <a:rPr lang="en-US" altLang="ja-JP" b="1" dirty="0"/>
            <a:t>｢</a:t>
          </a:r>
          <a:r>
            <a:rPr lang="ja-JP" altLang="en-US" b="1" dirty="0"/>
            <a:t>〇〇有限公司</a:t>
          </a:r>
          <a:r>
            <a:rPr lang="en-US" altLang="ja-JP" b="1" dirty="0"/>
            <a:t>｣</a:t>
          </a:r>
          <a:r>
            <a:rPr lang="ja-JP" altLang="en-US" b="1" dirty="0"/>
            <a:t>設立</a:t>
          </a:r>
          <a:endParaRPr lang="en-US" b="1" dirty="0"/>
        </a:p>
      </dgm:t>
    </dgm:pt>
    <dgm:pt modelId="{80EF8FC3-EFE6-4D13-AF9A-002769B65B58}" type="parTrans" cxnId="{70A04620-F633-4CBB-9C9D-AAB3E12F3452}">
      <dgm:prSet/>
      <dgm:spPr/>
      <dgm:t>
        <a:bodyPr/>
        <a:lstStyle/>
        <a:p>
          <a:endParaRPr lang="en-US"/>
        </a:p>
      </dgm:t>
    </dgm:pt>
    <dgm:pt modelId="{80F30C04-EBBF-4DEC-A750-7CF3BB0AEFC0}" type="sibTrans" cxnId="{70A04620-F633-4CBB-9C9D-AAB3E12F3452}">
      <dgm:prSet/>
      <dgm:spPr/>
      <dgm:t>
        <a:bodyPr/>
        <a:lstStyle/>
        <a:p>
          <a:endParaRPr lang="en-US"/>
        </a:p>
      </dgm:t>
    </dgm:pt>
    <dgm:pt modelId="{DF5FE676-F769-40FA-96B0-D8C38D6D6A4D}">
      <dgm:prSet/>
      <dgm:spPr>
        <a:gradFill rotWithShape="0">
          <a:gsLst>
            <a:gs pos="0">
              <a:srgbClr val="D61A42"/>
            </a:gs>
            <a:gs pos="50000">
              <a:srgbClr val="D61A42"/>
            </a:gs>
            <a:gs pos="100000">
              <a:srgbClr val="D61A42"/>
            </a:gs>
          </a:gsLst>
        </a:gradFill>
      </dgm:spPr>
      <dgm:t>
        <a:bodyPr/>
        <a:lstStyle/>
        <a:p>
          <a:r>
            <a:rPr lang="en-US" dirty="0"/>
            <a:t>20</a:t>
          </a:r>
          <a:r>
            <a:rPr lang="en-US" altLang="ja-JP" dirty="0"/>
            <a:t>01</a:t>
          </a:r>
          <a:endParaRPr lang="en-US" dirty="0"/>
        </a:p>
      </dgm:t>
    </dgm:pt>
    <dgm:pt modelId="{3AE929D3-F8EA-4250-87A3-74285CE9CCDE}" type="parTrans" cxnId="{9D56D194-2F69-4089-9889-D61A8E6AE328}">
      <dgm:prSet/>
      <dgm:spPr/>
      <dgm:t>
        <a:bodyPr/>
        <a:lstStyle/>
        <a:p>
          <a:endParaRPr lang="en-US"/>
        </a:p>
      </dgm:t>
    </dgm:pt>
    <dgm:pt modelId="{74A97F3E-5034-42A1-8D97-9F5D52817441}" type="sibTrans" cxnId="{9D56D194-2F69-4089-9889-D61A8E6AE328}">
      <dgm:prSet/>
      <dgm:spPr/>
      <dgm:t>
        <a:bodyPr/>
        <a:lstStyle/>
        <a:p>
          <a:endParaRPr lang="en-US"/>
        </a:p>
      </dgm:t>
    </dgm:pt>
    <dgm:pt modelId="{7505C9B6-FF69-4DAA-8D86-8BB711168907}">
      <dgm:prSet/>
      <dgm:spPr/>
      <dgm:t>
        <a:bodyPr/>
        <a:lstStyle/>
        <a:p>
          <a:r>
            <a:rPr lang="ja-JP" altLang="en-US" b="1" dirty="0"/>
            <a:t>〇〇一部上場</a:t>
          </a:r>
          <a:endParaRPr lang="en-US" b="1" dirty="0"/>
        </a:p>
      </dgm:t>
    </dgm:pt>
    <dgm:pt modelId="{1FEA3CE9-5C8E-4CBE-B5D0-403FB6754F4A}" type="parTrans" cxnId="{5D93BE8A-3A86-4267-9EC0-395F0093E358}">
      <dgm:prSet/>
      <dgm:spPr/>
      <dgm:t>
        <a:bodyPr/>
        <a:lstStyle/>
        <a:p>
          <a:endParaRPr lang="en-US"/>
        </a:p>
      </dgm:t>
    </dgm:pt>
    <dgm:pt modelId="{8F7ABC71-3170-400D-85A0-6107D715ECC5}" type="sibTrans" cxnId="{5D93BE8A-3A86-4267-9EC0-395F0093E358}">
      <dgm:prSet/>
      <dgm:spPr/>
      <dgm:t>
        <a:bodyPr/>
        <a:lstStyle/>
        <a:p>
          <a:endParaRPr lang="en-US"/>
        </a:p>
      </dgm:t>
    </dgm:pt>
    <dgm:pt modelId="{B4458E83-9624-43C8-B3FA-C31D2308DE3C}">
      <dgm:prSet/>
      <dgm:spPr>
        <a:gradFill rotWithShape="0">
          <a:gsLst>
            <a:gs pos="0">
              <a:srgbClr val="D61A42"/>
            </a:gs>
            <a:gs pos="50000">
              <a:srgbClr val="D61A42"/>
            </a:gs>
            <a:gs pos="100000">
              <a:srgbClr val="D61A42"/>
            </a:gs>
          </a:gsLst>
        </a:gradFill>
      </dgm:spPr>
      <dgm:t>
        <a:bodyPr/>
        <a:lstStyle/>
        <a:p>
          <a:r>
            <a:rPr lang="en-US" dirty="0"/>
            <a:t>19</a:t>
          </a:r>
          <a:r>
            <a:rPr lang="en-US" altLang="ja-JP" dirty="0"/>
            <a:t>94</a:t>
          </a:r>
          <a:endParaRPr lang="en-US" dirty="0"/>
        </a:p>
      </dgm:t>
    </dgm:pt>
    <dgm:pt modelId="{32F1B4EF-151C-4523-BF0C-4BBCEE90BF9F}" type="parTrans" cxnId="{BD8D6A2A-F274-4C05-B6FC-B15C81B930F1}">
      <dgm:prSet/>
      <dgm:spPr/>
      <dgm:t>
        <a:bodyPr/>
        <a:lstStyle/>
        <a:p>
          <a:endParaRPr lang="ja-JP" altLang="en-US"/>
        </a:p>
      </dgm:t>
    </dgm:pt>
    <dgm:pt modelId="{1DE0663D-0068-4B5C-9B83-CE387709EA3D}" type="sibTrans" cxnId="{BD8D6A2A-F274-4C05-B6FC-B15C81B930F1}">
      <dgm:prSet/>
      <dgm:spPr/>
      <dgm:t>
        <a:bodyPr/>
        <a:lstStyle/>
        <a:p>
          <a:endParaRPr lang="ja-JP" altLang="en-US"/>
        </a:p>
      </dgm:t>
    </dgm:pt>
    <dgm:pt modelId="{38D81AD7-C4B2-4DC6-A03D-B2CEA817C365}">
      <dgm:prSet/>
      <dgm:spPr/>
      <dgm:t>
        <a:bodyPr/>
        <a:lstStyle/>
        <a:p>
          <a:r>
            <a:rPr lang="ja-JP" altLang="en-US" b="1" dirty="0"/>
            <a:t>〇〇工場操業</a:t>
          </a:r>
          <a:endParaRPr lang="en-US" b="1" dirty="0"/>
        </a:p>
      </dgm:t>
    </dgm:pt>
    <dgm:pt modelId="{C9009C89-36D2-4237-89F6-8A54C1169664}" type="parTrans" cxnId="{D363FD96-95BC-4A3F-82D0-3688D57997A8}">
      <dgm:prSet/>
      <dgm:spPr/>
      <dgm:t>
        <a:bodyPr/>
        <a:lstStyle/>
        <a:p>
          <a:endParaRPr lang="ja-JP" altLang="en-US"/>
        </a:p>
      </dgm:t>
    </dgm:pt>
    <dgm:pt modelId="{83A793BF-F20A-41AF-835F-C537353AACFA}" type="sibTrans" cxnId="{D363FD96-95BC-4A3F-82D0-3688D57997A8}">
      <dgm:prSet/>
      <dgm:spPr/>
      <dgm:t>
        <a:bodyPr/>
        <a:lstStyle/>
        <a:p>
          <a:endParaRPr lang="ja-JP" altLang="en-US"/>
        </a:p>
      </dgm:t>
    </dgm:pt>
    <dgm:pt modelId="{5934E2F0-53BB-409A-A890-CD58C5AA8BC7}">
      <dgm:prSet/>
      <dgm:spPr>
        <a:gradFill rotWithShape="0">
          <a:gsLst>
            <a:gs pos="0">
              <a:srgbClr val="D61A42"/>
            </a:gs>
            <a:gs pos="50000">
              <a:srgbClr val="D61A42"/>
            </a:gs>
            <a:gs pos="100000">
              <a:srgbClr val="D61A42"/>
            </a:gs>
          </a:gsLst>
        </a:gradFill>
      </dgm:spPr>
      <dgm:t>
        <a:bodyPr/>
        <a:lstStyle/>
        <a:p>
          <a:r>
            <a:rPr lang="en-US" dirty="0"/>
            <a:t>1982</a:t>
          </a:r>
        </a:p>
      </dgm:t>
    </dgm:pt>
    <dgm:pt modelId="{B54BAA3F-5D3A-4274-8621-7B11BBF3C808}" type="parTrans" cxnId="{C1105E59-3E62-4C21-B295-BD7126FC58E6}">
      <dgm:prSet/>
      <dgm:spPr/>
      <dgm:t>
        <a:bodyPr/>
        <a:lstStyle/>
        <a:p>
          <a:endParaRPr lang="ja-JP" altLang="en-US"/>
        </a:p>
      </dgm:t>
    </dgm:pt>
    <dgm:pt modelId="{6ADF9F97-7A00-4789-87D8-D92AD63EFC0C}" type="sibTrans" cxnId="{C1105E59-3E62-4C21-B295-BD7126FC58E6}">
      <dgm:prSet/>
      <dgm:spPr/>
      <dgm:t>
        <a:bodyPr/>
        <a:lstStyle/>
        <a:p>
          <a:endParaRPr lang="ja-JP" altLang="en-US"/>
        </a:p>
      </dgm:t>
    </dgm:pt>
    <dgm:pt modelId="{2865B0C7-E481-4ED2-AC85-B438EC4FCE34}">
      <dgm:prSet/>
      <dgm:spPr/>
      <dgm:t>
        <a:bodyPr/>
        <a:lstStyle/>
        <a:p>
          <a:r>
            <a:rPr lang="ja-JP" altLang="en-US" b="1" dirty="0"/>
            <a:t>株式会社設立</a:t>
          </a:r>
          <a:endParaRPr lang="en-US" b="1" dirty="0"/>
        </a:p>
      </dgm:t>
    </dgm:pt>
    <dgm:pt modelId="{BBB61FFD-1C6C-4FCF-8AEC-53E8AB7C1D61}" type="parTrans" cxnId="{0FF16CF4-5402-416F-BE84-40B8F049BF59}">
      <dgm:prSet/>
      <dgm:spPr/>
      <dgm:t>
        <a:bodyPr/>
        <a:lstStyle/>
        <a:p>
          <a:endParaRPr lang="ja-JP" altLang="en-US"/>
        </a:p>
      </dgm:t>
    </dgm:pt>
    <dgm:pt modelId="{85F65CB4-4A35-4E75-84B9-7ADD4F0DDDF7}" type="sibTrans" cxnId="{0FF16CF4-5402-416F-BE84-40B8F049BF59}">
      <dgm:prSet/>
      <dgm:spPr/>
      <dgm:t>
        <a:bodyPr/>
        <a:lstStyle/>
        <a:p>
          <a:endParaRPr lang="ja-JP" altLang="en-US"/>
        </a:p>
      </dgm:t>
    </dgm:pt>
    <dgm:pt modelId="{A57EA7A4-DC87-4D22-BA90-DC139EF473BB}" type="pres">
      <dgm:prSet presAssocID="{4C5911B1-99F3-4AAD-9561-9198B101DAA4}" presName="Name0" presStyleCnt="0">
        <dgm:presLayoutVars>
          <dgm:chMax/>
          <dgm:chPref/>
          <dgm:animLvl val="lvl"/>
        </dgm:presLayoutVars>
      </dgm:prSet>
      <dgm:spPr/>
    </dgm:pt>
    <dgm:pt modelId="{E7E0489D-EC3E-4F82-8EFC-F2EE118D40D1}" type="pres">
      <dgm:prSet presAssocID="{5FBE7B63-7FB0-4EBE-835F-D77EF4CF4928}" presName="composite" presStyleCnt="0"/>
      <dgm:spPr/>
    </dgm:pt>
    <dgm:pt modelId="{69B7AB82-0C49-49C9-BF23-1BEE073A92F8}" type="pres">
      <dgm:prSet presAssocID="{5FBE7B63-7FB0-4EBE-835F-D77EF4CF4928}" presName="Parent1" presStyleLbl="alignNode1" presStyleIdx="0" presStyleCnt="5">
        <dgm:presLayoutVars>
          <dgm:chMax val="1"/>
          <dgm:chPref val="1"/>
          <dgm:bulletEnabled val="1"/>
        </dgm:presLayoutVars>
      </dgm:prSet>
      <dgm:spPr/>
    </dgm:pt>
    <dgm:pt modelId="{351A6E7E-5859-4968-98FD-3494188A9213}" type="pres">
      <dgm:prSet presAssocID="{5FBE7B63-7FB0-4EBE-835F-D77EF4CF4928}" presName="Childtext1" presStyleLbl="revTx" presStyleIdx="0" presStyleCnt="5">
        <dgm:presLayoutVars>
          <dgm:chMax val="0"/>
          <dgm:chPref val="0"/>
          <dgm:bulletEnabled/>
        </dgm:presLayoutVars>
      </dgm:prSet>
      <dgm:spPr/>
    </dgm:pt>
    <dgm:pt modelId="{360D8891-6B2C-456B-AD57-FB97B5882881}" type="pres">
      <dgm:prSet presAssocID="{5FBE7B63-7FB0-4EBE-835F-D77EF4CF4928}" presName="ConnectLine" presStyleLbl="sibTrans1D1" presStyleIdx="0" presStyleCnt="5"/>
      <dgm:spPr>
        <a:noFill/>
        <a:ln w="12700" cap="flat" cmpd="sng" algn="ctr">
          <a:solidFill>
            <a:schemeClr val="accent2">
              <a:hueOff val="0"/>
              <a:satOff val="0"/>
              <a:lumOff val="0"/>
              <a:alphaOff val="0"/>
            </a:schemeClr>
          </a:solidFill>
          <a:prstDash val="dash"/>
          <a:miter lim="800000"/>
        </a:ln>
        <a:effectLst/>
      </dgm:spPr>
    </dgm:pt>
    <dgm:pt modelId="{46F907D4-CD22-4C7D-BC79-986659899A88}" type="pres">
      <dgm:prSet presAssocID="{5FBE7B63-7FB0-4EBE-835F-D77EF4CF4928}" presName="ConnectLineEnd" presStyleLbl="node1" presStyleIdx="0" presStyleCnt="5"/>
      <dgm:spPr>
        <a:gradFill rotWithShape="0">
          <a:gsLst>
            <a:gs pos="0">
              <a:srgbClr val="D61A42"/>
            </a:gs>
            <a:gs pos="50000">
              <a:srgbClr val="D61A42"/>
            </a:gs>
            <a:gs pos="100000">
              <a:srgbClr val="D61A42"/>
            </a:gs>
          </a:gsLst>
        </a:gradFill>
      </dgm:spPr>
    </dgm:pt>
    <dgm:pt modelId="{B72D1E4E-BE15-475C-A698-E503E69B5B86}" type="pres">
      <dgm:prSet presAssocID="{5FBE7B63-7FB0-4EBE-835F-D77EF4CF4928}" presName="EmptyPane" presStyleCnt="0"/>
      <dgm:spPr/>
    </dgm:pt>
    <dgm:pt modelId="{C17AB667-80AF-48B9-A755-9135D182BFF5}" type="pres">
      <dgm:prSet presAssocID="{9A5EE203-F1CC-46E5-841E-C6DA1D0DA154}" presName="spaceBetweenRectangles" presStyleLbl="fgAcc1" presStyleIdx="0" presStyleCnt="4"/>
      <dgm:spPr/>
    </dgm:pt>
    <dgm:pt modelId="{8B81E5B1-AD4C-4EC3-90FB-09AEC05D3C77}" type="pres">
      <dgm:prSet presAssocID="{5934E2F0-53BB-409A-A890-CD58C5AA8BC7}" presName="composite" presStyleCnt="0"/>
      <dgm:spPr/>
    </dgm:pt>
    <dgm:pt modelId="{965CD452-28FB-407E-B925-0949348A78D6}" type="pres">
      <dgm:prSet presAssocID="{5934E2F0-53BB-409A-A890-CD58C5AA8BC7}" presName="Parent1" presStyleLbl="alignNode1" presStyleIdx="1" presStyleCnt="5">
        <dgm:presLayoutVars>
          <dgm:chMax val="1"/>
          <dgm:chPref val="1"/>
          <dgm:bulletEnabled val="1"/>
        </dgm:presLayoutVars>
      </dgm:prSet>
      <dgm:spPr/>
    </dgm:pt>
    <dgm:pt modelId="{7AC2A974-9010-4D96-BFC8-057D27FD6637}" type="pres">
      <dgm:prSet presAssocID="{5934E2F0-53BB-409A-A890-CD58C5AA8BC7}" presName="Childtext1" presStyleLbl="revTx" presStyleIdx="1" presStyleCnt="5">
        <dgm:presLayoutVars>
          <dgm:chMax val="0"/>
          <dgm:chPref val="0"/>
          <dgm:bulletEnabled/>
        </dgm:presLayoutVars>
      </dgm:prSet>
      <dgm:spPr/>
    </dgm:pt>
    <dgm:pt modelId="{AF573094-C602-44F2-B0F2-731FB1D3E96D}" type="pres">
      <dgm:prSet presAssocID="{5934E2F0-53BB-409A-A890-CD58C5AA8BC7}" presName="ConnectLine" presStyleLbl="sibTrans1D1" presStyleIdx="1" presStyleCnt="5"/>
      <dgm:spPr>
        <a:noFill/>
        <a:ln w="12700" cap="flat" cmpd="sng" algn="ctr">
          <a:solidFill>
            <a:schemeClr val="accent2">
              <a:hueOff val="0"/>
              <a:satOff val="0"/>
              <a:lumOff val="0"/>
              <a:alphaOff val="0"/>
            </a:schemeClr>
          </a:solidFill>
          <a:prstDash val="dash"/>
          <a:miter lim="800000"/>
        </a:ln>
        <a:effectLst/>
      </dgm:spPr>
    </dgm:pt>
    <dgm:pt modelId="{5AAA6E3F-1DF0-4F6D-8C8B-3F11B1ED0DED}" type="pres">
      <dgm:prSet presAssocID="{5934E2F0-53BB-409A-A890-CD58C5AA8BC7}" presName="ConnectLineEnd" presStyleLbl="node1" presStyleIdx="1" presStyleCnt="5"/>
      <dgm:spPr>
        <a:gradFill rotWithShape="0">
          <a:gsLst>
            <a:gs pos="0">
              <a:srgbClr val="D61A42"/>
            </a:gs>
            <a:gs pos="50000">
              <a:srgbClr val="D61A42"/>
            </a:gs>
            <a:gs pos="100000">
              <a:srgbClr val="D61A42"/>
            </a:gs>
          </a:gsLst>
        </a:gradFill>
      </dgm:spPr>
    </dgm:pt>
    <dgm:pt modelId="{9FD4FA5E-B4B7-40A0-8FAF-F8DCAE041A2D}" type="pres">
      <dgm:prSet presAssocID="{5934E2F0-53BB-409A-A890-CD58C5AA8BC7}" presName="EmptyPane" presStyleCnt="0"/>
      <dgm:spPr/>
    </dgm:pt>
    <dgm:pt modelId="{1F0FC9DB-55AA-4247-84BA-1DB307F7888B}" type="pres">
      <dgm:prSet presAssocID="{6ADF9F97-7A00-4789-87D8-D92AD63EFC0C}" presName="spaceBetweenRectangles" presStyleLbl="fgAcc1" presStyleIdx="1" presStyleCnt="4"/>
      <dgm:spPr/>
    </dgm:pt>
    <dgm:pt modelId="{09E0FD4D-D44C-469D-82DE-3A9584C71E26}" type="pres">
      <dgm:prSet presAssocID="{B4458E83-9624-43C8-B3FA-C31D2308DE3C}" presName="composite" presStyleCnt="0"/>
      <dgm:spPr/>
    </dgm:pt>
    <dgm:pt modelId="{23BD8268-2F0B-48E9-A1C9-9EBF091D3956}" type="pres">
      <dgm:prSet presAssocID="{B4458E83-9624-43C8-B3FA-C31D2308DE3C}" presName="Parent1" presStyleLbl="alignNode1" presStyleIdx="2" presStyleCnt="5">
        <dgm:presLayoutVars>
          <dgm:chMax val="1"/>
          <dgm:chPref val="1"/>
          <dgm:bulletEnabled val="1"/>
        </dgm:presLayoutVars>
      </dgm:prSet>
      <dgm:spPr/>
    </dgm:pt>
    <dgm:pt modelId="{F22C5992-5AD4-44F7-82B7-1DA66480D841}" type="pres">
      <dgm:prSet presAssocID="{B4458E83-9624-43C8-B3FA-C31D2308DE3C}" presName="Childtext1" presStyleLbl="revTx" presStyleIdx="2" presStyleCnt="5">
        <dgm:presLayoutVars>
          <dgm:chMax val="0"/>
          <dgm:chPref val="0"/>
          <dgm:bulletEnabled/>
        </dgm:presLayoutVars>
      </dgm:prSet>
      <dgm:spPr/>
    </dgm:pt>
    <dgm:pt modelId="{B9EF54A7-AA69-44B2-A723-6038DB8129CC}" type="pres">
      <dgm:prSet presAssocID="{B4458E83-9624-43C8-B3FA-C31D2308DE3C}" presName="ConnectLine" presStyleLbl="sibTrans1D1" presStyleIdx="2" presStyleCnt="5"/>
      <dgm:spPr>
        <a:noFill/>
        <a:ln w="12700" cap="flat" cmpd="sng" algn="ctr">
          <a:solidFill>
            <a:schemeClr val="accent2">
              <a:hueOff val="0"/>
              <a:satOff val="0"/>
              <a:lumOff val="0"/>
              <a:alphaOff val="0"/>
            </a:schemeClr>
          </a:solidFill>
          <a:prstDash val="dash"/>
          <a:miter lim="800000"/>
        </a:ln>
        <a:effectLst/>
      </dgm:spPr>
    </dgm:pt>
    <dgm:pt modelId="{0DA29958-0B96-484F-9ABA-16708259E114}" type="pres">
      <dgm:prSet presAssocID="{B4458E83-9624-43C8-B3FA-C31D2308DE3C}" presName="ConnectLineEnd" presStyleLbl="node1" presStyleIdx="2" presStyleCnt="5"/>
      <dgm:spPr>
        <a:gradFill rotWithShape="0">
          <a:gsLst>
            <a:gs pos="0">
              <a:srgbClr val="D61A42"/>
            </a:gs>
            <a:gs pos="50000">
              <a:srgbClr val="D61A42"/>
            </a:gs>
            <a:gs pos="100000">
              <a:srgbClr val="D61A42"/>
            </a:gs>
          </a:gsLst>
        </a:gradFill>
      </dgm:spPr>
    </dgm:pt>
    <dgm:pt modelId="{249C643A-D46C-448B-8BF6-83A34A3FF5DB}" type="pres">
      <dgm:prSet presAssocID="{B4458E83-9624-43C8-B3FA-C31D2308DE3C}" presName="EmptyPane" presStyleCnt="0"/>
      <dgm:spPr/>
    </dgm:pt>
    <dgm:pt modelId="{90015367-9971-47F9-8C97-52B7CBA8F320}" type="pres">
      <dgm:prSet presAssocID="{1DE0663D-0068-4B5C-9B83-CE387709EA3D}" presName="spaceBetweenRectangles" presStyleLbl="fgAcc1" presStyleIdx="2" presStyleCnt="4"/>
      <dgm:spPr/>
    </dgm:pt>
    <dgm:pt modelId="{0E7F73E5-C729-466B-997C-94DD45C3ACFF}" type="pres">
      <dgm:prSet presAssocID="{9825423B-BA89-4C7B-8308-49AED900A587}" presName="composite" presStyleCnt="0"/>
      <dgm:spPr/>
    </dgm:pt>
    <dgm:pt modelId="{180C3C0A-98CF-4E84-98C4-D002FF8BDD4E}" type="pres">
      <dgm:prSet presAssocID="{9825423B-BA89-4C7B-8308-49AED900A587}" presName="Parent1" presStyleLbl="alignNode1" presStyleIdx="3" presStyleCnt="5">
        <dgm:presLayoutVars>
          <dgm:chMax val="1"/>
          <dgm:chPref val="1"/>
          <dgm:bulletEnabled val="1"/>
        </dgm:presLayoutVars>
      </dgm:prSet>
      <dgm:spPr/>
    </dgm:pt>
    <dgm:pt modelId="{935E2711-9116-42AE-AF4D-8AE045F79552}" type="pres">
      <dgm:prSet presAssocID="{9825423B-BA89-4C7B-8308-49AED900A587}" presName="Childtext1" presStyleLbl="revTx" presStyleIdx="3" presStyleCnt="5">
        <dgm:presLayoutVars>
          <dgm:chMax val="0"/>
          <dgm:chPref val="0"/>
          <dgm:bulletEnabled/>
        </dgm:presLayoutVars>
      </dgm:prSet>
      <dgm:spPr/>
    </dgm:pt>
    <dgm:pt modelId="{0F07F345-963D-40E5-AE4B-A5AA322929C7}" type="pres">
      <dgm:prSet presAssocID="{9825423B-BA89-4C7B-8308-49AED900A587}" presName="ConnectLine" presStyleLbl="sibTrans1D1" presStyleIdx="3" presStyleCnt="5"/>
      <dgm:spPr>
        <a:noFill/>
        <a:ln w="12700" cap="flat" cmpd="sng" algn="ctr">
          <a:solidFill>
            <a:schemeClr val="accent2">
              <a:hueOff val="0"/>
              <a:satOff val="0"/>
              <a:lumOff val="0"/>
              <a:alphaOff val="0"/>
            </a:schemeClr>
          </a:solidFill>
          <a:prstDash val="dash"/>
          <a:miter lim="800000"/>
        </a:ln>
        <a:effectLst/>
      </dgm:spPr>
    </dgm:pt>
    <dgm:pt modelId="{3B94EF94-4193-4F18-A2BF-91F9FC6D268A}" type="pres">
      <dgm:prSet presAssocID="{9825423B-BA89-4C7B-8308-49AED900A587}" presName="ConnectLineEnd" presStyleLbl="node1" presStyleIdx="3" presStyleCnt="5"/>
      <dgm:spPr>
        <a:gradFill rotWithShape="0">
          <a:gsLst>
            <a:gs pos="0">
              <a:srgbClr val="D61A42"/>
            </a:gs>
            <a:gs pos="50000">
              <a:srgbClr val="D61A42"/>
            </a:gs>
            <a:gs pos="100000">
              <a:srgbClr val="D61A42"/>
            </a:gs>
          </a:gsLst>
        </a:gradFill>
      </dgm:spPr>
    </dgm:pt>
    <dgm:pt modelId="{AF9077C5-FA4E-45C8-9B40-4B76306B5A9B}" type="pres">
      <dgm:prSet presAssocID="{9825423B-BA89-4C7B-8308-49AED900A587}" presName="EmptyPane" presStyleCnt="0"/>
      <dgm:spPr/>
    </dgm:pt>
    <dgm:pt modelId="{A551DE34-282D-453A-9733-FF6B7784D626}" type="pres">
      <dgm:prSet presAssocID="{15B6C5F4-24B4-49AC-9AF5-532A05801FAC}" presName="spaceBetweenRectangles" presStyleLbl="fgAcc1" presStyleIdx="3" presStyleCnt="4"/>
      <dgm:spPr/>
    </dgm:pt>
    <dgm:pt modelId="{D7AFA143-0D80-4F53-9680-6F9A54D67D61}" type="pres">
      <dgm:prSet presAssocID="{DF5FE676-F769-40FA-96B0-D8C38D6D6A4D}" presName="composite" presStyleCnt="0"/>
      <dgm:spPr/>
    </dgm:pt>
    <dgm:pt modelId="{9461F9B7-684F-4E54-B6C1-361CAC4CA59A}" type="pres">
      <dgm:prSet presAssocID="{DF5FE676-F769-40FA-96B0-D8C38D6D6A4D}" presName="Parent1" presStyleLbl="alignNode1" presStyleIdx="4" presStyleCnt="5">
        <dgm:presLayoutVars>
          <dgm:chMax val="1"/>
          <dgm:chPref val="1"/>
          <dgm:bulletEnabled val="1"/>
        </dgm:presLayoutVars>
      </dgm:prSet>
      <dgm:spPr/>
    </dgm:pt>
    <dgm:pt modelId="{2DCC5F07-23A1-4C18-8685-D02ADE9B7A9C}" type="pres">
      <dgm:prSet presAssocID="{DF5FE676-F769-40FA-96B0-D8C38D6D6A4D}" presName="Childtext1" presStyleLbl="revTx" presStyleIdx="4" presStyleCnt="5">
        <dgm:presLayoutVars>
          <dgm:chMax val="0"/>
          <dgm:chPref val="0"/>
          <dgm:bulletEnabled/>
        </dgm:presLayoutVars>
      </dgm:prSet>
      <dgm:spPr/>
    </dgm:pt>
    <dgm:pt modelId="{4CFF9699-6FDF-4B3C-A1A2-8BC050DBC227}" type="pres">
      <dgm:prSet presAssocID="{DF5FE676-F769-40FA-96B0-D8C38D6D6A4D}" presName="ConnectLine" presStyleLbl="sibTrans1D1" presStyleIdx="4" presStyleCnt="5"/>
      <dgm:spPr>
        <a:noFill/>
        <a:ln w="12700" cap="flat" cmpd="sng" algn="ctr">
          <a:solidFill>
            <a:schemeClr val="accent2">
              <a:hueOff val="0"/>
              <a:satOff val="0"/>
              <a:lumOff val="0"/>
              <a:alphaOff val="0"/>
            </a:schemeClr>
          </a:solidFill>
          <a:prstDash val="dash"/>
          <a:miter lim="800000"/>
        </a:ln>
        <a:effectLst/>
      </dgm:spPr>
    </dgm:pt>
    <dgm:pt modelId="{E99BFF7C-A67A-44E3-BB18-9E1B4A4BA2AC}" type="pres">
      <dgm:prSet presAssocID="{DF5FE676-F769-40FA-96B0-D8C38D6D6A4D}" presName="ConnectLineEnd" presStyleLbl="node1" presStyleIdx="4" presStyleCnt="5"/>
      <dgm:spPr>
        <a:gradFill rotWithShape="0">
          <a:gsLst>
            <a:gs pos="0">
              <a:srgbClr val="D61A42"/>
            </a:gs>
            <a:gs pos="50000">
              <a:srgbClr val="D61A42"/>
            </a:gs>
            <a:gs pos="100000">
              <a:srgbClr val="D61A42"/>
            </a:gs>
          </a:gsLst>
        </a:gradFill>
      </dgm:spPr>
    </dgm:pt>
    <dgm:pt modelId="{5FE45A70-2AE2-4E09-8945-2BBAC50B3A4D}" type="pres">
      <dgm:prSet presAssocID="{DF5FE676-F769-40FA-96B0-D8C38D6D6A4D}" presName="EmptyPane" presStyleCnt="0"/>
      <dgm:spPr/>
    </dgm:pt>
  </dgm:ptLst>
  <dgm:cxnLst>
    <dgm:cxn modelId="{B223AD05-5336-42FA-B6C3-5FC94949AE3B}" type="presOf" srcId="{2865B0C7-E481-4ED2-AC85-B438EC4FCE34}" destId="{7AC2A974-9010-4D96-BFC8-057D27FD6637}" srcOrd="0" destOrd="0" presId="urn:microsoft.com/office/officeart/2016/7/layout/HexagonTimeline"/>
    <dgm:cxn modelId="{B4F3BA0A-4124-4681-9E2E-41792785DAAF}" type="presOf" srcId="{AD7AB2C3-C95A-4FEF-927E-387F125C39B8}" destId="{935E2711-9116-42AE-AF4D-8AE045F79552}" srcOrd="0" destOrd="0" presId="urn:microsoft.com/office/officeart/2016/7/layout/HexagonTimeline"/>
    <dgm:cxn modelId="{97226220-3D51-4C00-BF2A-43465A9335F3}" type="presOf" srcId="{7505C9B6-FF69-4DAA-8D86-8BB711168907}" destId="{2DCC5F07-23A1-4C18-8685-D02ADE9B7A9C}" srcOrd="0" destOrd="0" presId="urn:microsoft.com/office/officeart/2016/7/layout/HexagonTimeline"/>
    <dgm:cxn modelId="{70A04620-F633-4CBB-9C9D-AAB3E12F3452}" srcId="{9825423B-BA89-4C7B-8308-49AED900A587}" destId="{AD7AB2C3-C95A-4FEF-927E-387F125C39B8}" srcOrd="0" destOrd="0" parTransId="{80EF8FC3-EFE6-4D13-AF9A-002769B65B58}" sibTransId="{80F30C04-EBBF-4DEC-A750-7CF3BB0AEFC0}"/>
    <dgm:cxn modelId="{BD8D6A2A-F274-4C05-B6FC-B15C81B930F1}" srcId="{4C5911B1-99F3-4AAD-9561-9198B101DAA4}" destId="{B4458E83-9624-43C8-B3FA-C31D2308DE3C}" srcOrd="2" destOrd="0" parTransId="{32F1B4EF-151C-4523-BF0C-4BBCEE90BF9F}" sibTransId="{1DE0663D-0068-4B5C-9B83-CE387709EA3D}"/>
    <dgm:cxn modelId="{41657D3C-301E-449D-90AD-495611565584}" type="presOf" srcId="{9825423B-BA89-4C7B-8308-49AED900A587}" destId="{180C3C0A-98CF-4E84-98C4-D002FF8BDD4E}" srcOrd="0" destOrd="0" presId="urn:microsoft.com/office/officeart/2016/7/layout/HexagonTimeline"/>
    <dgm:cxn modelId="{5376DA3F-29A0-4B5E-BBCE-C8C95BFA3E50}" type="presOf" srcId="{4C5911B1-99F3-4AAD-9561-9198B101DAA4}" destId="{A57EA7A4-DC87-4D22-BA90-DC139EF473BB}" srcOrd="0" destOrd="0" presId="urn:microsoft.com/office/officeart/2016/7/layout/HexagonTimeline"/>
    <dgm:cxn modelId="{0DCDD561-DE8F-40A6-8E54-E9BA251C3C2D}" type="presOf" srcId="{5FBE7B63-7FB0-4EBE-835F-D77EF4CF4928}" destId="{69B7AB82-0C49-49C9-BF23-1BEE073A92F8}" srcOrd="0" destOrd="0" presId="urn:microsoft.com/office/officeart/2016/7/layout/HexagonTimeline"/>
    <dgm:cxn modelId="{78E3F845-EC7D-4697-BC5C-B8AA0A5425E8}" srcId="{5FBE7B63-7FB0-4EBE-835F-D77EF4CF4928}" destId="{5C66A7A6-647F-46F5-8708-7D74A2FD1B0C}" srcOrd="0" destOrd="0" parTransId="{7E19200A-22BE-4E7D-B16E-8A92DD274D74}" sibTransId="{036F618C-9770-4A9D-BF5C-35DA06CE93A4}"/>
    <dgm:cxn modelId="{22384767-53A5-4AC7-9610-8B38F9F71775}" type="presOf" srcId="{DF5FE676-F769-40FA-96B0-D8C38D6D6A4D}" destId="{9461F9B7-684F-4E54-B6C1-361CAC4CA59A}" srcOrd="0" destOrd="0" presId="urn:microsoft.com/office/officeart/2016/7/layout/HexagonTimeline"/>
    <dgm:cxn modelId="{C1105E59-3E62-4C21-B295-BD7126FC58E6}" srcId="{4C5911B1-99F3-4AAD-9561-9198B101DAA4}" destId="{5934E2F0-53BB-409A-A890-CD58C5AA8BC7}" srcOrd="1" destOrd="0" parTransId="{B54BAA3F-5D3A-4274-8621-7B11BBF3C808}" sibTransId="{6ADF9F97-7A00-4789-87D8-D92AD63EFC0C}"/>
    <dgm:cxn modelId="{ADD0AC5A-FBF2-4EB5-8618-BC595B3012C7}" type="presOf" srcId="{38D81AD7-C4B2-4DC6-A03D-B2CEA817C365}" destId="{F22C5992-5AD4-44F7-82B7-1DA66480D841}" srcOrd="0" destOrd="0" presId="urn:microsoft.com/office/officeart/2016/7/layout/HexagonTimeline"/>
    <dgm:cxn modelId="{5D93BE8A-3A86-4267-9EC0-395F0093E358}" srcId="{DF5FE676-F769-40FA-96B0-D8C38D6D6A4D}" destId="{7505C9B6-FF69-4DAA-8D86-8BB711168907}" srcOrd="0" destOrd="0" parTransId="{1FEA3CE9-5C8E-4CBE-B5D0-403FB6754F4A}" sibTransId="{8F7ABC71-3170-400D-85A0-6107D715ECC5}"/>
    <dgm:cxn modelId="{9D56D194-2F69-4089-9889-D61A8E6AE328}" srcId="{4C5911B1-99F3-4AAD-9561-9198B101DAA4}" destId="{DF5FE676-F769-40FA-96B0-D8C38D6D6A4D}" srcOrd="4" destOrd="0" parTransId="{3AE929D3-F8EA-4250-87A3-74285CE9CCDE}" sibTransId="{74A97F3E-5034-42A1-8D97-9F5D52817441}"/>
    <dgm:cxn modelId="{D363FD96-95BC-4A3F-82D0-3688D57997A8}" srcId="{B4458E83-9624-43C8-B3FA-C31D2308DE3C}" destId="{38D81AD7-C4B2-4DC6-A03D-B2CEA817C365}" srcOrd="0" destOrd="0" parTransId="{C9009C89-36D2-4237-89F6-8A54C1169664}" sibTransId="{83A793BF-F20A-41AF-835F-C537353AACFA}"/>
    <dgm:cxn modelId="{7820BFA2-B3D6-4BEE-B380-295ECF85E057}" type="presOf" srcId="{B4458E83-9624-43C8-B3FA-C31D2308DE3C}" destId="{23BD8268-2F0B-48E9-A1C9-9EBF091D3956}" srcOrd="0" destOrd="0" presId="urn:microsoft.com/office/officeart/2016/7/layout/HexagonTimeline"/>
    <dgm:cxn modelId="{61B887AA-0B52-45A3-9547-03FAE09C478D}" srcId="{4C5911B1-99F3-4AAD-9561-9198B101DAA4}" destId="{5FBE7B63-7FB0-4EBE-835F-D77EF4CF4928}" srcOrd="0" destOrd="0" parTransId="{2FC75C34-3582-4638-95BF-FAA38966ADA9}" sibTransId="{9A5EE203-F1CC-46E5-841E-C6DA1D0DA154}"/>
    <dgm:cxn modelId="{5DE1BFAD-CA2C-4B46-8669-B23492297EA3}" type="presOf" srcId="{5934E2F0-53BB-409A-A890-CD58C5AA8BC7}" destId="{965CD452-28FB-407E-B925-0949348A78D6}" srcOrd="0" destOrd="0" presId="urn:microsoft.com/office/officeart/2016/7/layout/HexagonTimeline"/>
    <dgm:cxn modelId="{E591C7D4-7FA9-4C6E-85F8-BD9A5ED98794}" type="presOf" srcId="{5C66A7A6-647F-46F5-8708-7D74A2FD1B0C}" destId="{351A6E7E-5859-4968-98FD-3494188A9213}" srcOrd="0" destOrd="0" presId="urn:microsoft.com/office/officeart/2016/7/layout/HexagonTimeline"/>
    <dgm:cxn modelId="{438A92DE-782F-4B5F-9C5E-AEDC493D04BE}" srcId="{4C5911B1-99F3-4AAD-9561-9198B101DAA4}" destId="{9825423B-BA89-4C7B-8308-49AED900A587}" srcOrd="3" destOrd="0" parTransId="{4F48A0C2-7ED6-4ADA-A77B-37294E639C4A}" sibTransId="{15B6C5F4-24B4-49AC-9AF5-532A05801FAC}"/>
    <dgm:cxn modelId="{0FF16CF4-5402-416F-BE84-40B8F049BF59}" srcId="{5934E2F0-53BB-409A-A890-CD58C5AA8BC7}" destId="{2865B0C7-E481-4ED2-AC85-B438EC4FCE34}" srcOrd="0" destOrd="0" parTransId="{BBB61FFD-1C6C-4FCF-8AEC-53E8AB7C1D61}" sibTransId="{85F65CB4-4A35-4E75-84B9-7ADD4F0DDDF7}"/>
    <dgm:cxn modelId="{A86AC222-3A5B-461A-9851-7466456240D2}" type="presParOf" srcId="{A57EA7A4-DC87-4D22-BA90-DC139EF473BB}" destId="{E7E0489D-EC3E-4F82-8EFC-F2EE118D40D1}" srcOrd="0" destOrd="0" presId="urn:microsoft.com/office/officeart/2016/7/layout/HexagonTimeline"/>
    <dgm:cxn modelId="{63CF94CD-4FF9-46C5-B176-75368B458BA7}" type="presParOf" srcId="{E7E0489D-EC3E-4F82-8EFC-F2EE118D40D1}" destId="{69B7AB82-0C49-49C9-BF23-1BEE073A92F8}" srcOrd="0" destOrd="0" presId="urn:microsoft.com/office/officeart/2016/7/layout/HexagonTimeline"/>
    <dgm:cxn modelId="{79238424-4655-41F7-8BA4-435303DD85CA}" type="presParOf" srcId="{E7E0489D-EC3E-4F82-8EFC-F2EE118D40D1}" destId="{351A6E7E-5859-4968-98FD-3494188A9213}" srcOrd="1" destOrd="0" presId="urn:microsoft.com/office/officeart/2016/7/layout/HexagonTimeline"/>
    <dgm:cxn modelId="{305C03FE-68B9-4441-A934-3F31DBC6A958}" type="presParOf" srcId="{E7E0489D-EC3E-4F82-8EFC-F2EE118D40D1}" destId="{360D8891-6B2C-456B-AD57-FB97B5882881}" srcOrd="2" destOrd="0" presId="urn:microsoft.com/office/officeart/2016/7/layout/HexagonTimeline"/>
    <dgm:cxn modelId="{52C7B05C-D3A8-4EB0-A9DE-C063026CF94D}" type="presParOf" srcId="{E7E0489D-EC3E-4F82-8EFC-F2EE118D40D1}" destId="{46F907D4-CD22-4C7D-BC79-986659899A88}" srcOrd="3" destOrd="0" presId="urn:microsoft.com/office/officeart/2016/7/layout/HexagonTimeline"/>
    <dgm:cxn modelId="{7A73E80F-D2EF-46B7-86C1-82C2B9332BE8}" type="presParOf" srcId="{E7E0489D-EC3E-4F82-8EFC-F2EE118D40D1}" destId="{B72D1E4E-BE15-475C-A698-E503E69B5B86}" srcOrd="4" destOrd="0" presId="urn:microsoft.com/office/officeart/2016/7/layout/HexagonTimeline"/>
    <dgm:cxn modelId="{C9E573E7-2EED-4057-B62D-D712B8D18CB7}" type="presParOf" srcId="{A57EA7A4-DC87-4D22-BA90-DC139EF473BB}" destId="{C17AB667-80AF-48B9-A755-9135D182BFF5}" srcOrd="1" destOrd="0" presId="urn:microsoft.com/office/officeart/2016/7/layout/HexagonTimeline"/>
    <dgm:cxn modelId="{11D5285E-4798-467F-AB32-14D2E94638F5}" type="presParOf" srcId="{A57EA7A4-DC87-4D22-BA90-DC139EF473BB}" destId="{8B81E5B1-AD4C-4EC3-90FB-09AEC05D3C77}" srcOrd="2" destOrd="0" presId="urn:microsoft.com/office/officeart/2016/7/layout/HexagonTimeline"/>
    <dgm:cxn modelId="{530D4D51-1238-4ED0-9DA6-5731FAAF109C}" type="presParOf" srcId="{8B81E5B1-AD4C-4EC3-90FB-09AEC05D3C77}" destId="{965CD452-28FB-407E-B925-0949348A78D6}" srcOrd="0" destOrd="0" presId="urn:microsoft.com/office/officeart/2016/7/layout/HexagonTimeline"/>
    <dgm:cxn modelId="{8937DD72-2A34-4F91-8826-143041EC6CC1}" type="presParOf" srcId="{8B81E5B1-AD4C-4EC3-90FB-09AEC05D3C77}" destId="{7AC2A974-9010-4D96-BFC8-057D27FD6637}" srcOrd="1" destOrd="0" presId="urn:microsoft.com/office/officeart/2016/7/layout/HexagonTimeline"/>
    <dgm:cxn modelId="{F57D83C1-8E13-432B-8078-F759CD3F735A}" type="presParOf" srcId="{8B81E5B1-AD4C-4EC3-90FB-09AEC05D3C77}" destId="{AF573094-C602-44F2-B0F2-731FB1D3E96D}" srcOrd="2" destOrd="0" presId="urn:microsoft.com/office/officeart/2016/7/layout/HexagonTimeline"/>
    <dgm:cxn modelId="{A0BA7F09-A6F4-4609-8345-8E4A13EC438F}" type="presParOf" srcId="{8B81E5B1-AD4C-4EC3-90FB-09AEC05D3C77}" destId="{5AAA6E3F-1DF0-4F6D-8C8B-3F11B1ED0DED}" srcOrd="3" destOrd="0" presId="urn:microsoft.com/office/officeart/2016/7/layout/HexagonTimeline"/>
    <dgm:cxn modelId="{5A708F34-D07B-438E-9CA0-97C5B7E8B998}" type="presParOf" srcId="{8B81E5B1-AD4C-4EC3-90FB-09AEC05D3C77}" destId="{9FD4FA5E-B4B7-40A0-8FAF-F8DCAE041A2D}" srcOrd="4" destOrd="0" presId="urn:microsoft.com/office/officeart/2016/7/layout/HexagonTimeline"/>
    <dgm:cxn modelId="{43FC6D2D-9AE3-4EFF-A4F7-56D4444A69A0}" type="presParOf" srcId="{A57EA7A4-DC87-4D22-BA90-DC139EF473BB}" destId="{1F0FC9DB-55AA-4247-84BA-1DB307F7888B}" srcOrd="3" destOrd="0" presId="urn:microsoft.com/office/officeart/2016/7/layout/HexagonTimeline"/>
    <dgm:cxn modelId="{D3A66EE8-1B51-48EB-AC20-B0F4D2848EFE}" type="presParOf" srcId="{A57EA7A4-DC87-4D22-BA90-DC139EF473BB}" destId="{09E0FD4D-D44C-469D-82DE-3A9584C71E26}" srcOrd="4" destOrd="0" presId="urn:microsoft.com/office/officeart/2016/7/layout/HexagonTimeline"/>
    <dgm:cxn modelId="{00EF6D75-2EC0-46B0-8770-C58C31218F97}" type="presParOf" srcId="{09E0FD4D-D44C-469D-82DE-3A9584C71E26}" destId="{23BD8268-2F0B-48E9-A1C9-9EBF091D3956}" srcOrd="0" destOrd="0" presId="urn:microsoft.com/office/officeart/2016/7/layout/HexagonTimeline"/>
    <dgm:cxn modelId="{4A37D9DA-3B6F-40DD-A449-3D504868B3A5}" type="presParOf" srcId="{09E0FD4D-D44C-469D-82DE-3A9584C71E26}" destId="{F22C5992-5AD4-44F7-82B7-1DA66480D841}" srcOrd="1" destOrd="0" presId="urn:microsoft.com/office/officeart/2016/7/layout/HexagonTimeline"/>
    <dgm:cxn modelId="{4626B5CE-993B-44C5-9098-12E8BADA5933}" type="presParOf" srcId="{09E0FD4D-D44C-469D-82DE-3A9584C71E26}" destId="{B9EF54A7-AA69-44B2-A723-6038DB8129CC}" srcOrd="2" destOrd="0" presId="urn:microsoft.com/office/officeart/2016/7/layout/HexagonTimeline"/>
    <dgm:cxn modelId="{0BBCECDC-13B8-4209-946D-BB528BE04BC2}" type="presParOf" srcId="{09E0FD4D-D44C-469D-82DE-3A9584C71E26}" destId="{0DA29958-0B96-484F-9ABA-16708259E114}" srcOrd="3" destOrd="0" presId="urn:microsoft.com/office/officeart/2016/7/layout/HexagonTimeline"/>
    <dgm:cxn modelId="{15A1B9AB-7A6F-4A5B-A1F7-B24804A7CB25}" type="presParOf" srcId="{09E0FD4D-D44C-469D-82DE-3A9584C71E26}" destId="{249C643A-D46C-448B-8BF6-83A34A3FF5DB}" srcOrd="4" destOrd="0" presId="urn:microsoft.com/office/officeart/2016/7/layout/HexagonTimeline"/>
    <dgm:cxn modelId="{434620C8-DCF4-446F-A67A-E09BC7979061}" type="presParOf" srcId="{A57EA7A4-DC87-4D22-BA90-DC139EF473BB}" destId="{90015367-9971-47F9-8C97-52B7CBA8F320}" srcOrd="5" destOrd="0" presId="urn:microsoft.com/office/officeart/2016/7/layout/HexagonTimeline"/>
    <dgm:cxn modelId="{F7E565C2-827A-472E-8381-D35382CEB838}" type="presParOf" srcId="{A57EA7A4-DC87-4D22-BA90-DC139EF473BB}" destId="{0E7F73E5-C729-466B-997C-94DD45C3ACFF}" srcOrd="6" destOrd="0" presId="urn:microsoft.com/office/officeart/2016/7/layout/HexagonTimeline"/>
    <dgm:cxn modelId="{A7042E78-1D40-41C9-9B01-79FD9EED22D1}" type="presParOf" srcId="{0E7F73E5-C729-466B-997C-94DD45C3ACFF}" destId="{180C3C0A-98CF-4E84-98C4-D002FF8BDD4E}" srcOrd="0" destOrd="0" presId="urn:microsoft.com/office/officeart/2016/7/layout/HexagonTimeline"/>
    <dgm:cxn modelId="{DF0B5A6C-E462-40D8-8F7E-D1FB9FEC7987}" type="presParOf" srcId="{0E7F73E5-C729-466B-997C-94DD45C3ACFF}" destId="{935E2711-9116-42AE-AF4D-8AE045F79552}" srcOrd="1" destOrd="0" presId="urn:microsoft.com/office/officeart/2016/7/layout/HexagonTimeline"/>
    <dgm:cxn modelId="{9996E12B-C6A4-49C3-89CD-ECD80FB88C51}" type="presParOf" srcId="{0E7F73E5-C729-466B-997C-94DD45C3ACFF}" destId="{0F07F345-963D-40E5-AE4B-A5AA322929C7}" srcOrd="2" destOrd="0" presId="urn:microsoft.com/office/officeart/2016/7/layout/HexagonTimeline"/>
    <dgm:cxn modelId="{6EEDD6BA-0A26-4E8F-AC89-F1629CE28072}" type="presParOf" srcId="{0E7F73E5-C729-466B-997C-94DD45C3ACFF}" destId="{3B94EF94-4193-4F18-A2BF-91F9FC6D268A}" srcOrd="3" destOrd="0" presId="urn:microsoft.com/office/officeart/2016/7/layout/HexagonTimeline"/>
    <dgm:cxn modelId="{6029FA49-0A93-45DC-BAA9-E5F205657CFA}" type="presParOf" srcId="{0E7F73E5-C729-466B-997C-94DD45C3ACFF}" destId="{AF9077C5-FA4E-45C8-9B40-4B76306B5A9B}" srcOrd="4" destOrd="0" presId="urn:microsoft.com/office/officeart/2016/7/layout/HexagonTimeline"/>
    <dgm:cxn modelId="{307D6053-2938-4F92-9891-8F3F997E9E0E}" type="presParOf" srcId="{A57EA7A4-DC87-4D22-BA90-DC139EF473BB}" destId="{A551DE34-282D-453A-9733-FF6B7784D626}" srcOrd="7" destOrd="0" presId="urn:microsoft.com/office/officeart/2016/7/layout/HexagonTimeline"/>
    <dgm:cxn modelId="{22A13A31-109D-44F8-8E7F-4E68FE19502F}" type="presParOf" srcId="{A57EA7A4-DC87-4D22-BA90-DC139EF473BB}" destId="{D7AFA143-0D80-4F53-9680-6F9A54D67D61}" srcOrd="8" destOrd="0" presId="urn:microsoft.com/office/officeart/2016/7/layout/HexagonTimeline"/>
    <dgm:cxn modelId="{C7A4419F-50BA-46E0-B21E-B62228243745}" type="presParOf" srcId="{D7AFA143-0D80-4F53-9680-6F9A54D67D61}" destId="{9461F9B7-684F-4E54-B6C1-361CAC4CA59A}" srcOrd="0" destOrd="0" presId="urn:microsoft.com/office/officeart/2016/7/layout/HexagonTimeline"/>
    <dgm:cxn modelId="{813CFDCC-BCB4-41AD-AC17-5199910EE68E}" type="presParOf" srcId="{D7AFA143-0D80-4F53-9680-6F9A54D67D61}" destId="{2DCC5F07-23A1-4C18-8685-D02ADE9B7A9C}" srcOrd="1" destOrd="0" presId="urn:microsoft.com/office/officeart/2016/7/layout/HexagonTimeline"/>
    <dgm:cxn modelId="{227CDD14-0708-4B9D-A619-A268A60FE96E}" type="presParOf" srcId="{D7AFA143-0D80-4F53-9680-6F9A54D67D61}" destId="{4CFF9699-6FDF-4B3C-A1A2-8BC050DBC227}" srcOrd="2" destOrd="0" presId="urn:microsoft.com/office/officeart/2016/7/layout/HexagonTimeline"/>
    <dgm:cxn modelId="{E20CFFA0-3628-47B1-9D53-4321C7984E16}" type="presParOf" srcId="{D7AFA143-0D80-4F53-9680-6F9A54D67D61}" destId="{E99BFF7C-A67A-44E3-BB18-9E1B4A4BA2AC}" srcOrd="3" destOrd="0" presId="urn:microsoft.com/office/officeart/2016/7/layout/HexagonTimeline"/>
    <dgm:cxn modelId="{54C32231-089E-4B7C-973B-DDB14EF00689}" type="presParOf" srcId="{D7AFA143-0D80-4F53-9680-6F9A54D67D61}" destId="{5FE45A70-2AE2-4E09-8945-2BBAC50B3A4D}" srcOrd="4" destOrd="0" presId="urn:microsoft.com/office/officeart/2016/7/layout/Hexago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7AB82-0C49-49C9-BF23-1BEE073A92F8}">
      <dsp:nvSpPr>
        <dsp:cNvPr id="0" name=""/>
        <dsp:cNvSpPr/>
      </dsp:nvSpPr>
      <dsp:spPr>
        <a:xfrm>
          <a:off x="456415" y="2940722"/>
          <a:ext cx="2337088" cy="802015"/>
        </a:xfrm>
        <a:prstGeom prst="homePlate">
          <a:avLst>
            <a:gd name="adj" fmla="val 40000"/>
          </a:avLst>
        </a:prstGeom>
        <a:gradFill rotWithShape="0">
          <a:gsLst>
            <a:gs pos="0">
              <a:srgbClr val="D61A42"/>
            </a:gs>
            <a:gs pos="50000">
              <a:srgbClr val="D61A42"/>
            </a:gs>
            <a:gs pos="100000">
              <a:srgbClr val="D61A42"/>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89000">
            <a:lnSpc>
              <a:spcPct val="90000"/>
            </a:lnSpc>
            <a:spcBef>
              <a:spcPct val="0"/>
            </a:spcBef>
            <a:spcAft>
              <a:spcPct val="35000"/>
            </a:spcAft>
            <a:buNone/>
          </a:pPr>
          <a:r>
            <a:rPr lang="en-US" sz="2000" kern="1200" dirty="0"/>
            <a:t>19</a:t>
          </a:r>
          <a:r>
            <a:rPr lang="en-US" altLang="ja-JP" sz="2000" kern="1200" dirty="0"/>
            <a:t>3</a:t>
          </a:r>
          <a:r>
            <a:rPr lang="en-US" sz="2000" kern="1200" dirty="0"/>
            <a:t>2</a:t>
          </a:r>
        </a:p>
      </dsp:txBody>
      <dsp:txXfrm>
        <a:off x="456415" y="2940722"/>
        <a:ext cx="2176685" cy="802015"/>
      </dsp:txXfrm>
    </dsp:sp>
    <dsp:sp modelId="{351A6E7E-5859-4968-98FD-3494188A9213}">
      <dsp:nvSpPr>
        <dsp:cNvPr id="0" name=""/>
        <dsp:cNvSpPr/>
      </dsp:nvSpPr>
      <dsp:spPr>
        <a:xfrm>
          <a:off x="1981" y="0"/>
          <a:ext cx="3245956" cy="2138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0" rIns="0" bIns="177800" numCol="1" spcCol="1270" anchor="b" anchorCtr="1">
          <a:noAutofit/>
        </a:bodyPr>
        <a:lstStyle/>
        <a:p>
          <a:pPr marL="0" lvl="0" indent="0" algn="ctr" defTabSz="889000">
            <a:lnSpc>
              <a:spcPct val="90000"/>
            </a:lnSpc>
            <a:spcBef>
              <a:spcPct val="0"/>
            </a:spcBef>
            <a:spcAft>
              <a:spcPct val="35000"/>
            </a:spcAft>
            <a:buNone/>
          </a:pPr>
          <a:r>
            <a:rPr lang="ja-JP" altLang="en-US" sz="2000" b="1" kern="1200" dirty="0"/>
            <a:t>創業</a:t>
          </a:r>
          <a:endParaRPr lang="en-US" sz="2000" b="1" kern="1200" dirty="0"/>
        </a:p>
      </dsp:txBody>
      <dsp:txXfrm>
        <a:off x="1981" y="0"/>
        <a:ext cx="3245956" cy="2138707"/>
      </dsp:txXfrm>
    </dsp:sp>
    <dsp:sp modelId="{C17AB667-80AF-48B9-A755-9135D182BFF5}">
      <dsp:nvSpPr>
        <dsp:cNvPr id="0" name=""/>
        <dsp:cNvSpPr/>
      </dsp:nvSpPr>
      <dsp:spPr>
        <a:xfrm>
          <a:off x="2793504" y="3341730"/>
          <a:ext cx="908867" cy="0"/>
        </a:xfrm>
        <a:custGeom>
          <a:avLst/>
          <a:gdLst/>
          <a:ahLst/>
          <a:cxnLst/>
          <a:rect l="0" t="0" r="0" b="0"/>
          <a:pathLst>
            <a:path>
              <a:moveTo>
                <a:pt x="0" y="0"/>
              </a:moveTo>
              <a:lnTo>
                <a:pt x="908867" y="0"/>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360D8891-6B2C-456B-AD57-FB97B5882881}">
      <dsp:nvSpPr>
        <dsp:cNvPr id="0" name=""/>
        <dsp:cNvSpPr/>
      </dsp:nvSpPr>
      <dsp:spPr>
        <a:xfrm>
          <a:off x="1624959" y="2272376"/>
          <a:ext cx="0" cy="668346"/>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46F907D4-CD22-4C7D-BC79-986659899A88}">
      <dsp:nvSpPr>
        <dsp:cNvPr id="0" name=""/>
        <dsp:cNvSpPr/>
      </dsp:nvSpPr>
      <dsp:spPr>
        <a:xfrm>
          <a:off x="1558125" y="2138707"/>
          <a:ext cx="133669" cy="133669"/>
        </a:xfrm>
        <a:prstGeom prst="rect">
          <a:avLst/>
        </a:prstGeom>
        <a:gradFill rotWithShape="0">
          <a:gsLst>
            <a:gs pos="0">
              <a:srgbClr val="D61A42"/>
            </a:gs>
            <a:gs pos="50000">
              <a:srgbClr val="D61A42"/>
            </a:gs>
            <a:gs pos="100000">
              <a:srgbClr val="D61A42"/>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65CD452-28FB-407E-B925-0949348A78D6}">
      <dsp:nvSpPr>
        <dsp:cNvPr id="0" name=""/>
        <dsp:cNvSpPr/>
      </dsp:nvSpPr>
      <dsp:spPr>
        <a:xfrm>
          <a:off x="3702372" y="2940722"/>
          <a:ext cx="2337088" cy="802015"/>
        </a:xfrm>
        <a:prstGeom prst="hexagon">
          <a:avLst>
            <a:gd name="adj" fmla="val 40000"/>
            <a:gd name="vf" fmla="val 115470"/>
          </a:avLst>
        </a:prstGeom>
        <a:gradFill rotWithShape="0">
          <a:gsLst>
            <a:gs pos="0">
              <a:srgbClr val="D61A42"/>
            </a:gs>
            <a:gs pos="50000">
              <a:srgbClr val="D61A42"/>
            </a:gs>
            <a:gs pos="100000">
              <a:srgbClr val="D61A42"/>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89000">
            <a:lnSpc>
              <a:spcPct val="90000"/>
            </a:lnSpc>
            <a:spcBef>
              <a:spcPct val="0"/>
            </a:spcBef>
            <a:spcAft>
              <a:spcPct val="35000"/>
            </a:spcAft>
            <a:buNone/>
          </a:pPr>
          <a:r>
            <a:rPr lang="en-US" sz="2000" kern="1200" dirty="0"/>
            <a:t>1982</a:t>
          </a:r>
        </a:p>
      </dsp:txBody>
      <dsp:txXfrm>
        <a:off x="4004065" y="3044253"/>
        <a:ext cx="1733702" cy="594953"/>
      </dsp:txXfrm>
    </dsp:sp>
    <dsp:sp modelId="{7AC2A974-9010-4D96-BFC8-057D27FD6637}">
      <dsp:nvSpPr>
        <dsp:cNvPr id="0" name=""/>
        <dsp:cNvSpPr/>
      </dsp:nvSpPr>
      <dsp:spPr>
        <a:xfrm>
          <a:off x="3247938" y="4544752"/>
          <a:ext cx="3245956" cy="2138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0" rIns="0" bIns="177800" numCol="1" spcCol="1270" anchor="t" anchorCtr="1">
          <a:noAutofit/>
        </a:bodyPr>
        <a:lstStyle/>
        <a:p>
          <a:pPr marL="0" lvl="0" indent="0" algn="ctr" defTabSz="889000">
            <a:lnSpc>
              <a:spcPct val="90000"/>
            </a:lnSpc>
            <a:spcBef>
              <a:spcPct val="0"/>
            </a:spcBef>
            <a:spcAft>
              <a:spcPct val="35000"/>
            </a:spcAft>
            <a:buNone/>
          </a:pPr>
          <a:r>
            <a:rPr lang="ja-JP" altLang="en-US" sz="2000" b="1" kern="1200" dirty="0"/>
            <a:t>株式会社設立</a:t>
          </a:r>
          <a:endParaRPr lang="en-US" sz="2000" b="1" kern="1200" dirty="0"/>
        </a:p>
      </dsp:txBody>
      <dsp:txXfrm>
        <a:off x="3247938" y="4544752"/>
        <a:ext cx="3245956" cy="2138707"/>
      </dsp:txXfrm>
    </dsp:sp>
    <dsp:sp modelId="{1F0FC9DB-55AA-4247-84BA-1DB307F7888B}">
      <dsp:nvSpPr>
        <dsp:cNvPr id="0" name=""/>
        <dsp:cNvSpPr/>
      </dsp:nvSpPr>
      <dsp:spPr>
        <a:xfrm>
          <a:off x="6039460" y="3341730"/>
          <a:ext cx="908867" cy="0"/>
        </a:xfrm>
        <a:custGeom>
          <a:avLst/>
          <a:gdLst/>
          <a:ahLst/>
          <a:cxnLst/>
          <a:rect l="0" t="0" r="0" b="0"/>
          <a:pathLst>
            <a:path>
              <a:moveTo>
                <a:pt x="0" y="0"/>
              </a:moveTo>
              <a:lnTo>
                <a:pt x="908867" y="0"/>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AF573094-C602-44F2-B0F2-731FB1D3E96D}">
      <dsp:nvSpPr>
        <dsp:cNvPr id="0" name=""/>
        <dsp:cNvSpPr/>
      </dsp:nvSpPr>
      <dsp:spPr>
        <a:xfrm>
          <a:off x="4870916" y="3742737"/>
          <a:ext cx="0" cy="668346"/>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AAA6E3F-1DF0-4F6D-8C8B-3F11B1ED0DED}">
      <dsp:nvSpPr>
        <dsp:cNvPr id="0" name=""/>
        <dsp:cNvSpPr/>
      </dsp:nvSpPr>
      <dsp:spPr>
        <a:xfrm>
          <a:off x="4804081" y="4411083"/>
          <a:ext cx="133669" cy="133669"/>
        </a:xfrm>
        <a:prstGeom prst="rect">
          <a:avLst/>
        </a:prstGeom>
        <a:gradFill rotWithShape="0">
          <a:gsLst>
            <a:gs pos="0">
              <a:srgbClr val="D61A42"/>
            </a:gs>
            <a:gs pos="50000">
              <a:srgbClr val="D61A42"/>
            </a:gs>
            <a:gs pos="100000">
              <a:srgbClr val="D61A42"/>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3BD8268-2F0B-48E9-A1C9-9EBF091D3956}">
      <dsp:nvSpPr>
        <dsp:cNvPr id="0" name=""/>
        <dsp:cNvSpPr/>
      </dsp:nvSpPr>
      <dsp:spPr>
        <a:xfrm>
          <a:off x="6948328" y="2940722"/>
          <a:ext cx="2337088" cy="802015"/>
        </a:xfrm>
        <a:prstGeom prst="hexagon">
          <a:avLst>
            <a:gd name="adj" fmla="val 40000"/>
            <a:gd name="vf" fmla="val 115470"/>
          </a:avLst>
        </a:prstGeom>
        <a:gradFill rotWithShape="0">
          <a:gsLst>
            <a:gs pos="0">
              <a:srgbClr val="D61A42"/>
            </a:gs>
            <a:gs pos="50000">
              <a:srgbClr val="D61A42"/>
            </a:gs>
            <a:gs pos="100000">
              <a:srgbClr val="D61A42"/>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89000">
            <a:lnSpc>
              <a:spcPct val="90000"/>
            </a:lnSpc>
            <a:spcBef>
              <a:spcPct val="0"/>
            </a:spcBef>
            <a:spcAft>
              <a:spcPct val="35000"/>
            </a:spcAft>
            <a:buNone/>
          </a:pPr>
          <a:r>
            <a:rPr lang="en-US" sz="2000" kern="1200" dirty="0"/>
            <a:t>19</a:t>
          </a:r>
          <a:r>
            <a:rPr lang="en-US" altLang="ja-JP" sz="2000" kern="1200" dirty="0"/>
            <a:t>94</a:t>
          </a:r>
          <a:endParaRPr lang="en-US" sz="2000" kern="1200" dirty="0"/>
        </a:p>
      </dsp:txBody>
      <dsp:txXfrm>
        <a:off x="7250021" y="3044253"/>
        <a:ext cx="1733702" cy="594953"/>
      </dsp:txXfrm>
    </dsp:sp>
    <dsp:sp modelId="{F22C5992-5AD4-44F7-82B7-1DA66480D841}">
      <dsp:nvSpPr>
        <dsp:cNvPr id="0" name=""/>
        <dsp:cNvSpPr/>
      </dsp:nvSpPr>
      <dsp:spPr>
        <a:xfrm>
          <a:off x="6493894" y="0"/>
          <a:ext cx="3245956" cy="2138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0" rIns="0" bIns="177800" numCol="1" spcCol="1270" anchor="b" anchorCtr="1">
          <a:noAutofit/>
        </a:bodyPr>
        <a:lstStyle/>
        <a:p>
          <a:pPr marL="0" lvl="0" indent="0" algn="ctr" defTabSz="889000">
            <a:lnSpc>
              <a:spcPct val="90000"/>
            </a:lnSpc>
            <a:spcBef>
              <a:spcPct val="0"/>
            </a:spcBef>
            <a:spcAft>
              <a:spcPct val="35000"/>
            </a:spcAft>
            <a:buNone/>
          </a:pPr>
          <a:r>
            <a:rPr lang="ja-JP" altLang="en-US" sz="2000" b="1" kern="1200" dirty="0"/>
            <a:t>〇〇工場操業</a:t>
          </a:r>
          <a:endParaRPr lang="en-US" sz="2000" b="1" kern="1200" dirty="0"/>
        </a:p>
      </dsp:txBody>
      <dsp:txXfrm>
        <a:off x="6493894" y="0"/>
        <a:ext cx="3245956" cy="2138707"/>
      </dsp:txXfrm>
    </dsp:sp>
    <dsp:sp modelId="{90015367-9971-47F9-8C97-52B7CBA8F320}">
      <dsp:nvSpPr>
        <dsp:cNvPr id="0" name=""/>
        <dsp:cNvSpPr/>
      </dsp:nvSpPr>
      <dsp:spPr>
        <a:xfrm>
          <a:off x="9285417" y="3341730"/>
          <a:ext cx="908867" cy="0"/>
        </a:xfrm>
        <a:custGeom>
          <a:avLst/>
          <a:gdLst/>
          <a:ahLst/>
          <a:cxnLst/>
          <a:rect l="0" t="0" r="0" b="0"/>
          <a:pathLst>
            <a:path>
              <a:moveTo>
                <a:pt x="0" y="0"/>
              </a:moveTo>
              <a:lnTo>
                <a:pt x="908867" y="0"/>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B9EF54A7-AA69-44B2-A723-6038DB8129CC}">
      <dsp:nvSpPr>
        <dsp:cNvPr id="0" name=""/>
        <dsp:cNvSpPr/>
      </dsp:nvSpPr>
      <dsp:spPr>
        <a:xfrm>
          <a:off x="8116873" y="2272376"/>
          <a:ext cx="0" cy="668346"/>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DA29958-0B96-484F-9ABA-16708259E114}">
      <dsp:nvSpPr>
        <dsp:cNvPr id="0" name=""/>
        <dsp:cNvSpPr/>
      </dsp:nvSpPr>
      <dsp:spPr>
        <a:xfrm>
          <a:off x="8050038" y="2138707"/>
          <a:ext cx="133669" cy="133669"/>
        </a:xfrm>
        <a:prstGeom prst="rect">
          <a:avLst/>
        </a:prstGeom>
        <a:gradFill rotWithShape="0">
          <a:gsLst>
            <a:gs pos="0">
              <a:srgbClr val="D61A42"/>
            </a:gs>
            <a:gs pos="50000">
              <a:srgbClr val="D61A42"/>
            </a:gs>
            <a:gs pos="100000">
              <a:srgbClr val="D61A42"/>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80C3C0A-98CF-4E84-98C4-D002FF8BDD4E}">
      <dsp:nvSpPr>
        <dsp:cNvPr id="0" name=""/>
        <dsp:cNvSpPr/>
      </dsp:nvSpPr>
      <dsp:spPr>
        <a:xfrm>
          <a:off x="10194285" y="2940722"/>
          <a:ext cx="2337088" cy="802015"/>
        </a:xfrm>
        <a:prstGeom prst="hexagon">
          <a:avLst>
            <a:gd name="adj" fmla="val 40000"/>
            <a:gd name="vf" fmla="val 115470"/>
          </a:avLst>
        </a:prstGeom>
        <a:gradFill rotWithShape="0">
          <a:gsLst>
            <a:gs pos="0">
              <a:srgbClr val="D61A42"/>
            </a:gs>
            <a:gs pos="50000">
              <a:srgbClr val="D61A42"/>
            </a:gs>
            <a:gs pos="100000">
              <a:srgbClr val="D61A42"/>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89000">
            <a:lnSpc>
              <a:spcPct val="90000"/>
            </a:lnSpc>
            <a:spcBef>
              <a:spcPct val="0"/>
            </a:spcBef>
            <a:spcAft>
              <a:spcPct val="35000"/>
            </a:spcAft>
            <a:buNone/>
          </a:pPr>
          <a:r>
            <a:rPr lang="en-US" sz="2000" kern="1200" dirty="0"/>
            <a:t>199</a:t>
          </a:r>
          <a:r>
            <a:rPr lang="en-US" altLang="ja-JP" sz="2000" kern="1200" dirty="0"/>
            <a:t>5</a:t>
          </a:r>
          <a:endParaRPr lang="en-US" sz="2000" kern="1200" dirty="0"/>
        </a:p>
      </dsp:txBody>
      <dsp:txXfrm>
        <a:off x="10495978" y="3044253"/>
        <a:ext cx="1733702" cy="594953"/>
      </dsp:txXfrm>
    </dsp:sp>
    <dsp:sp modelId="{935E2711-9116-42AE-AF4D-8AE045F79552}">
      <dsp:nvSpPr>
        <dsp:cNvPr id="0" name=""/>
        <dsp:cNvSpPr/>
      </dsp:nvSpPr>
      <dsp:spPr>
        <a:xfrm>
          <a:off x="9739851" y="4544752"/>
          <a:ext cx="3245956" cy="2138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0" rIns="0" bIns="177800" numCol="1" spcCol="1270" anchor="t" anchorCtr="1">
          <a:noAutofit/>
        </a:bodyPr>
        <a:lstStyle/>
        <a:p>
          <a:pPr marL="0" lvl="0" indent="0" algn="ctr" defTabSz="889000">
            <a:lnSpc>
              <a:spcPct val="90000"/>
            </a:lnSpc>
            <a:spcBef>
              <a:spcPct val="0"/>
            </a:spcBef>
            <a:spcAft>
              <a:spcPct val="35000"/>
            </a:spcAft>
            <a:buNone/>
          </a:pPr>
          <a:r>
            <a:rPr lang="ja-JP" altLang="en-US" sz="2000" b="1" kern="1200" dirty="0"/>
            <a:t>中国に</a:t>
          </a:r>
          <a:r>
            <a:rPr lang="en-US" altLang="ja-JP" sz="2000" b="1" kern="1200" dirty="0"/>
            <a:t>｢</a:t>
          </a:r>
          <a:r>
            <a:rPr lang="ja-JP" altLang="en-US" sz="2000" b="1" kern="1200" dirty="0"/>
            <a:t>〇〇有限公司</a:t>
          </a:r>
          <a:r>
            <a:rPr lang="en-US" altLang="ja-JP" sz="2000" b="1" kern="1200" dirty="0"/>
            <a:t>｣</a:t>
          </a:r>
          <a:r>
            <a:rPr lang="ja-JP" altLang="en-US" sz="2000" b="1" kern="1200" dirty="0"/>
            <a:t>設立</a:t>
          </a:r>
          <a:endParaRPr lang="en-US" sz="2000" b="1" kern="1200" dirty="0"/>
        </a:p>
      </dsp:txBody>
      <dsp:txXfrm>
        <a:off x="9739851" y="4544752"/>
        <a:ext cx="3245956" cy="2138707"/>
      </dsp:txXfrm>
    </dsp:sp>
    <dsp:sp modelId="{A551DE34-282D-453A-9733-FF6B7784D626}">
      <dsp:nvSpPr>
        <dsp:cNvPr id="0" name=""/>
        <dsp:cNvSpPr/>
      </dsp:nvSpPr>
      <dsp:spPr>
        <a:xfrm>
          <a:off x="12531373" y="3341730"/>
          <a:ext cx="908867" cy="0"/>
        </a:xfrm>
        <a:custGeom>
          <a:avLst/>
          <a:gdLst/>
          <a:ahLst/>
          <a:cxnLst/>
          <a:rect l="0" t="0" r="0" b="0"/>
          <a:pathLst>
            <a:path>
              <a:moveTo>
                <a:pt x="0" y="0"/>
              </a:moveTo>
              <a:lnTo>
                <a:pt x="908867" y="0"/>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0F07F345-963D-40E5-AE4B-A5AA322929C7}">
      <dsp:nvSpPr>
        <dsp:cNvPr id="0" name=""/>
        <dsp:cNvSpPr/>
      </dsp:nvSpPr>
      <dsp:spPr>
        <a:xfrm>
          <a:off x="11362829" y="3742737"/>
          <a:ext cx="0" cy="668346"/>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B94EF94-4193-4F18-A2BF-91F9FC6D268A}">
      <dsp:nvSpPr>
        <dsp:cNvPr id="0" name=""/>
        <dsp:cNvSpPr/>
      </dsp:nvSpPr>
      <dsp:spPr>
        <a:xfrm>
          <a:off x="11295994" y="4411083"/>
          <a:ext cx="133669" cy="133669"/>
        </a:xfrm>
        <a:prstGeom prst="rect">
          <a:avLst/>
        </a:prstGeom>
        <a:gradFill rotWithShape="0">
          <a:gsLst>
            <a:gs pos="0">
              <a:srgbClr val="D61A42"/>
            </a:gs>
            <a:gs pos="50000">
              <a:srgbClr val="D61A42"/>
            </a:gs>
            <a:gs pos="100000">
              <a:srgbClr val="D61A42"/>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461F9B7-684F-4E54-B6C1-361CAC4CA59A}">
      <dsp:nvSpPr>
        <dsp:cNvPr id="0" name=""/>
        <dsp:cNvSpPr/>
      </dsp:nvSpPr>
      <dsp:spPr>
        <a:xfrm rot="10800000">
          <a:off x="13440241" y="2940722"/>
          <a:ext cx="2337088" cy="802015"/>
        </a:xfrm>
        <a:prstGeom prst="homePlate">
          <a:avLst>
            <a:gd name="adj" fmla="val 40000"/>
          </a:avLst>
        </a:prstGeom>
        <a:gradFill rotWithShape="0">
          <a:gsLst>
            <a:gs pos="0">
              <a:srgbClr val="D61A42"/>
            </a:gs>
            <a:gs pos="50000">
              <a:srgbClr val="D61A42"/>
            </a:gs>
            <a:gs pos="100000">
              <a:srgbClr val="D61A42"/>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89000">
            <a:lnSpc>
              <a:spcPct val="90000"/>
            </a:lnSpc>
            <a:spcBef>
              <a:spcPct val="0"/>
            </a:spcBef>
            <a:spcAft>
              <a:spcPct val="35000"/>
            </a:spcAft>
            <a:buNone/>
          </a:pPr>
          <a:r>
            <a:rPr lang="en-US" sz="2000" kern="1200" dirty="0"/>
            <a:t>20</a:t>
          </a:r>
          <a:r>
            <a:rPr lang="en-US" altLang="ja-JP" sz="2000" kern="1200" dirty="0"/>
            <a:t>01</a:t>
          </a:r>
          <a:endParaRPr lang="en-US" sz="2000" kern="1200" dirty="0"/>
        </a:p>
      </dsp:txBody>
      <dsp:txXfrm rot="10800000">
        <a:off x="13600644" y="2940722"/>
        <a:ext cx="2176685" cy="802015"/>
      </dsp:txXfrm>
    </dsp:sp>
    <dsp:sp modelId="{2DCC5F07-23A1-4C18-8685-D02ADE9B7A9C}">
      <dsp:nvSpPr>
        <dsp:cNvPr id="0" name=""/>
        <dsp:cNvSpPr/>
      </dsp:nvSpPr>
      <dsp:spPr>
        <a:xfrm>
          <a:off x="12985807" y="0"/>
          <a:ext cx="3245956" cy="2138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0" rIns="0" bIns="177800" numCol="1" spcCol="1270" anchor="b" anchorCtr="1">
          <a:noAutofit/>
        </a:bodyPr>
        <a:lstStyle/>
        <a:p>
          <a:pPr marL="0" lvl="0" indent="0" algn="ctr" defTabSz="889000">
            <a:lnSpc>
              <a:spcPct val="90000"/>
            </a:lnSpc>
            <a:spcBef>
              <a:spcPct val="0"/>
            </a:spcBef>
            <a:spcAft>
              <a:spcPct val="35000"/>
            </a:spcAft>
            <a:buNone/>
          </a:pPr>
          <a:r>
            <a:rPr lang="ja-JP" altLang="en-US" sz="2000" b="1" kern="1200" dirty="0"/>
            <a:t>〇〇一部上場</a:t>
          </a:r>
          <a:endParaRPr lang="en-US" sz="2000" b="1" kern="1200" dirty="0"/>
        </a:p>
      </dsp:txBody>
      <dsp:txXfrm>
        <a:off x="12985807" y="0"/>
        <a:ext cx="3245956" cy="2138707"/>
      </dsp:txXfrm>
    </dsp:sp>
    <dsp:sp modelId="{4CFF9699-6FDF-4B3C-A1A2-8BC050DBC227}">
      <dsp:nvSpPr>
        <dsp:cNvPr id="0" name=""/>
        <dsp:cNvSpPr/>
      </dsp:nvSpPr>
      <dsp:spPr>
        <a:xfrm>
          <a:off x="14608786" y="2272376"/>
          <a:ext cx="0" cy="668346"/>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99BFF7C-A67A-44E3-BB18-9E1B4A4BA2AC}">
      <dsp:nvSpPr>
        <dsp:cNvPr id="0" name=""/>
        <dsp:cNvSpPr/>
      </dsp:nvSpPr>
      <dsp:spPr>
        <a:xfrm>
          <a:off x="14541951" y="2138707"/>
          <a:ext cx="133669" cy="133669"/>
        </a:xfrm>
        <a:prstGeom prst="rect">
          <a:avLst/>
        </a:prstGeom>
        <a:gradFill rotWithShape="0">
          <a:gsLst>
            <a:gs pos="0">
              <a:srgbClr val="D61A42"/>
            </a:gs>
            <a:gs pos="50000">
              <a:srgbClr val="D61A42"/>
            </a:gs>
            <a:gs pos="100000">
              <a:srgbClr val="D61A42"/>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285"/>
            <a:ext cx="13716000" cy="3580847"/>
          </a:xfrm>
        </p:spPr>
        <p:txBody>
          <a:bodyPr anchor="b"/>
          <a:lstStyle>
            <a:lvl1pPr algn="ctr">
              <a:defRPr sz="8999"/>
            </a:lvl1pPr>
          </a:lstStyle>
          <a:p>
            <a:r>
              <a:rPr lang="ja-JP" altLang="en-US"/>
              <a:t>マスター タイトルの書式設定</a:t>
            </a:r>
            <a:endParaRPr lang="en-US" dirty="0"/>
          </a:p>
        </p:txBody>
      </p:sp>
      <p:sp>
        <p:nvSpPr>
          <p:cNvPr id="3" name="Subtitle 2"/>
          <p:cNvSpPr>
            <a:spLocks noGrp="1"/>
          </p:cNvSpPr>
          <p:nvPr>
            <p:ph type="subTitle" idx="1"/>
          </p:nvPr>
        </p:nvSpPr>
        <p:spPr>
          <a:xfrm>
            <a:off x="2286000" y="5402223"/>
            <a:ext cx="13716000" cy="2483260"/>
          </a:xfrm>
        </p:spPr>
        <p:txBody>
          <a:bodyPr/>
          <a:lstStyle>
            <a:lvl1pPr marL="0" indent="0" algn="ctr">
              <a:buNone/>
              <a:defRPr sz="3600"/>
            </a:lvl1pPr>
            <a:lvl2pPr marL="685709" indent="0" algn="ctr">
              <a:buNone/>
              <a:defRPr sz="3000"/>
            </a:lvl2pPr>
            <a:lvl3pPr marL="1371417" indent="0" algn="ctr">
              <a:buNone/>
              <a:defRPr sz="2700"/>
            </a:lvl3pPr>
            <a:lvl4pPr marL="2057126" indent="0" algn="ctr">
              <a:buNone/>
              <a:defRPr sz="2400"/>
            </a:lvl4pPr>
            <a:lvl5pPr marL="2742834" indent="0" algn="ctr">
              <a:buNone/>
              <a:defRPr sz="2400"/>
            </a:lvl5pPr>
            <a:lvl6pPr marL="3428543" indent="0" algn="ctr">
              <a:buNone/>
              <a:defRPr sz="2400"/>
            </a:lvl6pPr>
            <a:lvl7pPr marL="4114251" indent="0" algn="ctr">
              <a:buNone/>
              <a:defRPr sz="2400"/>
            </a:lvl7pPr>
            <a:lvl8pPr marL="4799960" indent="0" algn="ctr">
              <a:buNone/>
              <a:defRPr sz="2400"/>
            </a:lvl8pPr>
            <a:lvl9pPr marL="5485668" indent="0" algn="ctr">
              <a:buNone/>
              <a:defRPr sz="24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3097014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238739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603"/>
            <a:ext cx="3943350" cy="871641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257300" y="547603"/>
            <a:ext cx="11601450" cy="87164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346287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852442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4212"/>
            <a:ext cx="15773400" cy="4278445"/>
          </a:xfrm>
        </p:spPr>
        <p:txBody>
          <a:bodyPr anchor="b"/>
          <a:lstStyle>
            <a:lvl1pPr>
              <a:defRPr sz="89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247775" y="6883133"/>
            <a:ext cx="15773400" cy="2249933"/>
          </a:xfrm>
        </p:spPr>
        <p:txBody>
          <a:bodyPr/>
          <a:lstStyle>
            <a:lvl1pPr marL="0" indent="0">
              <a:buNone/>
              <a:defRPr sz="3600">
                <a:solidFill>
                  <a:schemeClr val="tx1">
                    <a:tint val="75000"/>
                  </a:schemeClr>
                </a:solidFill>
              </a:defRPr>
            </a:lvl1pPr>
            <a:lvl2pPr marL="685709" indent="0">
              <a:buNone/>
              <a:defRPr sz="3000">
                <a:solidFill>
                  <a:schemeClr val="tx1">
                    <a:tint val="75000"/>
                  </a:schemeClr>
                </a:solidFill>
              </a:defRPr>
            </a:lvl2pPr>
            <a:lvl3pPr marL="1371417" indent="0">
              <a:buNone/>
              <a:defRPr sz="2700">
                <a:solidFill>
                  <a:schemeClr val="tx1">
                    <a:tint val="75000"/>
                  </a:schemeClr>
                </a:solidFill>
              </a:defRPr>
            </a:lvl3pPr>
            <a:lvl4pPr marL="2057126" indent="0">
              <a:buNone/>
              <a:defRPr sz="2400">
                <a:solidFill>
                  <a:schemeClr val="tx1">
                    <a:tint val="75000"/>
                  </a:schemeClr>
                </a:solidFill>
              </a:defRPr>
            </a:lvl4pPr>
            <a:lvl5pPr marL="2742834" indent="0">
              <a:buNone/>
              <a:defRPr sz="2400">
                <a:solidFill>
                  <a:schemeClr val="tx1">
                    <a:tint val="75000"/>
                  </a:schemeClr>
                </a:solidFill>
              </a:defRPr>
            </a:lvl5pPr>
            <a:lvl6pPr marL="3428543" indent="0">
              <a:buNone/>
              <a:defRPr sz="2400">
                <a:solidFill>
                  <a:schemeClr val="tx1">
                    <a:tint val="75000"/>
                  </a:schemeClr>
                </a:solidFill>
              </a:defRPr>
            </a:lvl6pPr>
            <a:lvl7pPr marL="4114251" indent="0">
              <a:buNone/>
              <a:defRPr sz="2400">
                <a:solidFill>
                  <a:schemeClr val="tx1">
                    <a:tint val="75000"/>
                  </a:schemeClr>
                </a:solidFill>
              </a:defRPr>
            </a:lvl7pPr>
            <a:lvl8pPr marL="4799960" indent="0">
              <a:buNone/>
              <a:defRPr sz="2400">
                <a:solidFill>
                  <a:schemeClr val="tx1">
                    <a:tint val="75000"/>
                  </a:schemeClr>
                </a:solidFill>
              </a:defRPr>
            </a:lvl8pPr>
            <a:lvl9pPr marL="5485668" indent="0">
              <a:buNone/>
              <a:defRPr sz="2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47183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257300" y="2738015"/>
            <a:ext cx="7772400" cy="65260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9258300" y="2738015"/>
            <a:ext cx="7772400" cy="65260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162775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604"/>
            <a:ext cx="15773400" cy="198803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59683" y="2521356"/>
            <a:ext cx="7736681" cy="1235677"/>
          </a:xfrm>
        </p:spPr>
        <p:txBody>
          <a:bodyPr anchor="b"/>
          <a:lstStyle>
            <a:lvl1pPr marL="0" indent="0">
              <a:buNone/>
              <a:defRPr sz="3600" b="1"/>
            </a:lvl1pPr>
            <a:lvl2pPr marL="685709" indent="0">
              <a:buNone/>
              <a:defRPr sz="3000" b="1"/>
            </a:lvl2pPr>
            <a:lvl3pPr marL="1371417" indent="0">
              <a:buNone/>
              <a:defRPr sz="2700" b="1"/>
            </a:lvl3pPr>
            <a:lvl4pPr marL="2057126" indent="0">
              <a:buNone/>
              <a:defRPr sz="2400" b="1"/>
            </a:lvl4pPr>
            <a:lvl5pPr marL="2742834" indent="0">
              <a:buNone/>
              <a:defRPr sz="2400" b="1"/>
            </a:lvl5pPr>
            <a:lvl6pPr marL="3428543" indent="0">
              <a:buNone/>
              <a:defRPr sz="2400" b="1"/>
            </a:lvl6pPr>
            <a:lvl7pPr marL="4114251" indent="0">
              <a:buNone/>
              <a:defRPr sz="2400" b="1"/>
            </a:lvl7pPr>
            <a:lvl8pPr marL="4799960" indent="0">
              <a:buNone/>
              <a:defRPr sz="2400" b="1"/>
            </a:lvl8pPr>
            <a:lvl9pPr marL="5485668" indent="0">
              <a:buNone/>
              <a:defRPr sz="2400" b="1"/>
            </a:lvl9pPr>
          </a:lstStyle>
          <a:p>
            <a:pPr lvl="0"/>
            <a:r>
              <a:rPr lang="ja-JP" altLang="en-US"/>
              <a:t>マスター テキストの書式設定</a:t>
            </a:r>
          </a:p>
        </p:txBody>
      </p:sp>
      <p:sp>
        <p:nvSpPr>
          <p:cNvPr id="4" name="Content Placeholder 3"/>
          <p:cNvSpPr>
            <a:spLocks noGrp="1"/>
          </p:cNvSpPr>
          <p:nvPr>
            <p:ph sz="half" idx="2"/>
          </p:nvPr>
        </p:nvSpPr>
        <p:spPr>
          <a:xfrm>
            <a:off x="1259683" y="3757033"/>
            <a:ext cx="7736681" cy="55260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9258300" y="2521356"/>
            <a:ext cx="7774782" cy="1235677"/>
          </a:xfrm>
        </p:spPr>
        <p:txBody>
          <a:bodyPr anchor="b"/>
          <a:lstStyle>
            <a:lvl1pPr marL="0" indent="0">
              <a:buNone/>
              <a:defRPr sz="3600" b="1"/>
            </a:lvl1pPr>
            <a:lvl2pPr marL="685709" indent="0">
              <a:buNone/>
              <a:defRPr sz="3000" b="1"/>
            </a:lvl2pPr>
            <a:lvl3pPr marL="1371417" indent="0">
              <a:buNone/>
              <a:defRPr sz="2700" b="1"/>
            </a:lvl3pPr>
            <a:lvl4pPr marL="2057126" indent="0">
              <a:buNone/>
              <a:defRPr sz="2400" b="1"/>
            </a:lvl4pPr>
            <a:lvl5pPr marL="2742834" indent="0">
              <a:buNone/>
              <a:defRPr sz="2400" b="1"/>
            </a:lvl5pPr>
            <a:lvl6pPr marL="3428543" indent="0">
              <a:buNone/>
              <a:defRPr sz="2400" b="1"/>
            </a:lvl6pPr>
            <a:lvl7pPr marL="4114251" indent="0">
              <a:buNone/>
              <a:defRPr sz="2400" b="1"/>
            </a:lvl7pPr>
            <a:lvl8pPr marL="4799960" indent="0">
              <a:buNone/>
              <a:defRPr sz="2400" b="1"/>
            </a:lvl8pPr>
            <a:lvl9pPr marL="5485668" indent="0">
              <a:buNone/>
              <a:defRPr sz="2400" b="1"/>
            </a:lvl9pPr>
          </a:lstStyle>
          <a:p>
            <a:pPr lvl="0"/>
            <a:r>
              <a:rPr lang="ja-JP" altLang="en-US"/>
              <a:t>マスター テキストの書式設定</a:t>
            </a:r>
          </a:p>
        </p:txBody>
      </p:sp>
      <p:sp>
        <p:nvSpPr>
          <p:cNvPr id="6" name="Content Placeholder 5"/>
          <p:cNvSpPr>
            <a:spLocks noGrp="1"/>
          </p:cNvSpPr>
          <p:nvPr>
            <p:ph sz="quarter" idx="4"/>
          </p:nvPr>
        </p:nvSpPr>
        <p:spPr>
          <a:xfrm>
            <a:off x="9258300" y="3757033"/>
            <a:ext cx="7774782" cy="55260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3124536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3358192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194906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694"/>
            <a:ext cx="5898356" cy="2399930"/>
          </a:xfrm>
        </p:spPr>
        <p:txBody>
          <a:bodyPr anchor="b"/>
          <a:lstStyle>
            <a:lvl1pPr>
              <a:defRPr sz="4799"/>
            </a:lvl1pPr>
          </a:lstStyle>
          <a:p>
            <a:r>
              <a:rPr lang="ja-JP" altLang="en-US"/>
              <a:t>マスター タイトルの書式設定</a:t>
            </a:r>
            <a:endParaRPr lang="en-US" dirty="0"/>
          </a:p>
        </p:txBody>
      </p:sp>
      <p:sp>
        <p:nvSpPr>
          <p:cNvPr id="3" name="Content Placeholder 2"/>
          <p:cNvSpPr>
            <a:spLocks noGrp="1"/>
          </p:cNvSpPr>
          <p:nvPr>
            <p:ph idx="1"/>
          </p:nvPr>
        </p:nvSpPr>
        <p:spPr>
          <a:xfrm>
            <a:off x="7774782" y="1480910"/>
            <a:ext cx="9258300" cy="7309310"/>
          </a:xfrm>
        </p:spPr>
        <p:txBody>
          <a:bodyPr/>
          <a:lstStyle>
            <a:lvl1pPr>
              <a:defRPr sz="4799"/>
            </a:lvl1pPr>
            <a:lvl2pPr>
              <a:defRPr sz="4199"/>
            </a:lvl2pPr>
            <a:lvl3pPr>
              <a:defRPr sz="3600"/>
            </a:lvl3pPr>
            <a:lvl4pPr>
              <a:defRPr sz="3000"/>
            </a:lvl4pPr>
            <a:lvl5pPr>
              <a:defRPr sz="3000"/>
            </a:lvl5pPr>
            <a:lvl6pPr>
              <a:defRPr sz="3000"/>
            </a:lvl6pPr>
            <a:lvl7pPr>
              <a:defRPr sz="3000"/>
            </a:lvl7pPr>
            <a:lvl8pPr>
              <a:defRPr sz="3000"/>
            </a:lvl8pPr>
            <a:lvl9pPr>
              <a:defRPr sz="3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259683" y="3085624"/>
            <a:ext cx="5898356" cy="5716500"/>
          </a:xfrm>
        </p:spPr>
        <p:txBody>
          <a:bodyPr/>
          <a:lstStyle>
            <a:lvl1pPr marL="0" indent="0">
              <a:buNone/>
              <a:defRPr sz="2400"/>
            </a:lvl1pPr>
            <a:lvl2pPr marL="685709" indent="0">
              <a:buNone/>
              <a:defRPr sz="2100"/>
            </a:lvl2pPr>
            <a:lvl3pPr marL="1371417" indent="0">
              <a:buNone/>
              <a:defRPr sz="1800"/>
            </a:lvl3pPr>
            <a:lvl4pPr marL="2057126" indent="0">
              <a:buNone/>
              <a:defRPr sz="1500"/>
            </a:lvl4pPr>
            <a:lvl5pPr marL="2742834" indent="0">
              <a:buNone/>
              <a:defRPr sz="1500"/>
            </a:lvl5pPr>
            <a:lvl6pPr marL="3428543" indent="0">
              <a:buNone/>
              <a:defRPr sz="1500"/>
            </a:lvl6pPr>
            <a:lvl7pPr marL="4114251" indent="0">
              <a:buNone/>
              <a:defRPr sz="1500"/>
            </a:lvl7pPr>
            <a:lvl8pPr marL="4799960" indent="0">
              <a:buNone/>
              <a:defRPr sz="1500"/>
            </a:lvl8pPr>
            <a:lvl9pPr marL="5485668" indent="0">
              <a:buNone/>
              <a:defRPr sz="15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934363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694"/>
            <a:ext cx="5898356" cy="2399930"/>
          </a:xfrm>
        </p:spPr>
        <p:txBody>
          <a:bodyPr anchor="b"/>
          <a:lstStyle>
            <a:lvl1pPr>
              <a:defRPr sz="479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774782" y="1480910"/>
            <a:ext cx="9258300" cy="7309310"/>
          </a:xfrm>
        </p:spPr>
        <p:txBody>
          <a:bodyPr anchor="t"/>
          <a:lstStyle>
            <a:lvl1pPr marL="0" indent="0">
              <a:buNone/>
              <a:defRPr sz="4799"/>
            </a:lvl1pPr>
            <a:lvl2pPr marL="685709" indent="0">
              <a:buNone/>
              <a:defRPr sz="4199"/>
            </a:lvl2pPr>
            <a:lvl3pPr marL="1371417" indent="0">
              <a:buNone/>
              <a:defRPr sz="3600"/>
            </a:lvl3pPr>
            <a:lvl4pPr marL="2057126" indent="0">
              <a:buNone/>
              <a:defRPr sz="3000"/>
            </a:lvl4pPr>
            <a:lvl5pPr marL="2742834" indent="0">
              <a:buNone/>
              <a:defRPr sz="3000"/>
            </a:lvl5pPr>
            <a:lvl6pPr marL="3428543" indent="0">
              <a:buNone/>
              <a:defRPr sz="3000"/>
            </a:lvl6pPr>
            <a:lvl7pPr marL="4114251" indent="0">
              <a:buNone/>
              <a:defRPr sz="3000"/>
            </a:lvl7pPr>
            <a:lvl8pPr marL="4799960" indent="0">
              <a:buNone/>
              <a:defRPr sz="3000"/>
            </a:lvl8pPr>
            <a:lvl9pPr marL="5485668" indent="0">
              <a:buNone/>
              <a:defRPr sz="3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259683" y="3085624"/>
            <a:ext cx="5898356" cy="5716500"/>
          </a:xfrm>
        </p:spPr>
        <p:txBody>
          <a:bodyPr/>
          <a:lstStyle>
            <a:lvl1pPr marL="0" indent="0">
              <a:buNone/>
              <a:defRPr sz="2400"/>
            </a:lvl1pPr>
            <a:lvl2pPr marL="685709" indent="0">
              <a:buNone/>
              <a:defRPr sz="2100"/>
            </a:lvl2pPr>
            <a:lvl3pPr marL="1371417" indent="0">
              <a:buNone/>
              <a:defRPr sz="1800"/>
            </a:lvl3pPr>
            <a:lvl4pPr marL="2057126" indent="0">
              <a:buNone/>
              <a:defRPr sz="1500"/>
            </a:lvl4pPr>
            <a:lvl5pPr marL="2742834" indent="0">
              <a:buNone/>
              <a:defRPr sz="1500"/>
            </a:lvl5pPr>
            <a:lvl6pPr marL="3428543" indent="0">
              <a:buNone/>
              <a:defRPr sz="1500"/>
            </a:lvl6pPr>
            <a:lvl7pPr marL="4114251" indent="0">
              <a:buNone/>
              <a:defRPr sz="1500"/>
            </a:lvl7pPr>
            <a:lvl8pPr marL="4799960" indent="0">
              <a:buNone/>
              <a:defRPr sz="1500"/>
            </a:lvl8pPr>
            <a:lvl9pPr marL="5485668" indent="0">
              <a:buNone/>
              <a:defRPr sz="15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1674EB-E048-4AB6-8E54-447D32AFD444}"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2272670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604"/>
            <a:ext cx="15773400" cy="198803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57300" y="2738015"/>
            <a:ext cx="15773400" cy="65260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257300" y="9533055"/>
            <a:ext cx="4114800" cy="547603"/>
          </a:xfrm>
          <a:prstGeom prst="rect">
            <a:avLst/>
          </a:prstGeom>
        </p:spPr>
        <p:txBody>
          <a:bodyPr vert="horz" lIns="91440" tIns="45720" rIns="91440" bIns="45720" rtlCol="0" anchor="ctr"/>
          <a:lstStyle>
            <a:lvl1pPr algn="l">
              <a:defRPr sz="1800">
                <a:solidFill>
                  <a:schemeClr val="tx1">
                    <a:tint val="75000"/>
                  </a:schemeClr>
                </a:solidFill>
              </a:defRPr>
            </a:lvl1pPr>
          </a:lstStyle>
          <a:p>
            <a:fld id="{711674EB-E048-4AB6-8E54-447D32AFD444}" type="datetimeFigureOut">
              <a:rPr kumimoji="1" lang="ja-JP" altLang="en-US" smtClean="0"/>
              <a:t>2023/8/15</a:t>
            </a:fld>
            <a:endParaRPr kumimoji="1" lang="ja-JP" altLang="en-US"/>
          </a:p>
        </p:txBody>
      </p:sp>
      <p:sp>
        <p:nvSpPr>
          <p:cNvPr id="5" name="Footer Placeholder 4"/>
          <p:cNvSpPr>
            <a:spLocks noGrp="1"/>
          </p:cNvSpPr>
          <p:nvPr>
            <p:ph type="ftr" sz="quarter" idx="3"/>
          </p:nvPr>
        </p:nvSpPr>
        <p:spPr>
          <a:xfrm>
            <a:off x="6057900" y="9533055"/>
            <a:ext cx="6172200" cy="547603"/>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915900" y="9533055"/>
            <a:ext cx="4114800" cy="547603"/>
          </a:xfrm>
          <a:prstGeom prst="rect">
            <a:avLst/>
          </a:prstGeom>
        </p:spPr>
        <p:txBody>
          <a:bodyPr vert="horz" lIns="91440" tIns="45720" rIns="91440" bIns="45720" rtlCol="0" anchor="ctr"/>
          <a:lstStyle>
            <a:lvl1pPr algn="r">
              <a:defRPr sz="1800">
                <a:solidFill>
                  <a:schemeClr val="tx1">
                    <a:tint val="75000"/>
                  </a:schemeClr>
                </a:solidFill>
              </a:defRPr>
            </a:lvl1pPr>
          </a:lstStyle>
          <a:p>
            <a:fld id="{F08A1BAE-FEC6-44D5-8D22-5B2BE8145422}" type="slidenum">
              <a:rPr kumimoji="1" lang="ja-JP" altLang="en-US" smtClean="0"/>
              <a:t>‹#›</a:t>
            </a:fld>
            <a:endParaRPr kumimoji="1" lang="ja-JP" altLang="en-US"/>
          </a:p>
        </p:txBody>
      </p:sp>
    </p:spTree>
    <p:extLst>
      <p:ext uri="{BB962C8B-B14F-4D97-AF65-F5344CB8AC3E}">
        <p14:creationId xmlns:p14="http://schemas.microsoft.com/office/powerpoint/2010/main" val="30270846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371417" rtl="0" eaLnBrk="1" latinLnBrk="0" hangingPunct="1">
        <a:lnSpc>
          <a:spcPct val="90000"/>
        </a:lnSpc>
        <a:spcBef>
          <a:spcPct val="0"/>
        </a:spcBef>
        <a:buNone/>
        <a:defRPr kumimoji="1" sz="6599" kern="1200">
          <a:solidFill>
            <a:schemeClr val="tx1"/>
          </a:solidFill>
          <a:latin typeface="+mj-lt"/>
          <a:ea typeface="+mj-ea"/>
          <a:cs typeface="+mj-cs"/>
        </a:defRPr>
      </a:lvl1pPr>
    </p:titleStyle>
    <p:bodyStyle>
      <a:lvl1pPr marL="342854" indent="-342854" algn="l" defTabSz="1371417" rtl="0" eaLnBrk="1" latinLnBrk="0" hangingPunct="1">
        <a:lnSpc>
          <a:spcPct val="90000"/>
        </a:lnSpc>
        <a:spcBef>
          <a:spcPts val="1500"/>
        </a:spcBef>
        <a:buFont typeface="Arial" panose="020B0604020202020204" pitchFamily="34" charset="0"/>
        <a:buChar char="•"/>
        <a:defRPr kumimoji="1" sz="4199" kern="1200">
          <a:solidFill>
            <a:schemeClr val="tx1"/>
          </a:solidFill>
          <a:latin typeface="+mn-lt"/>
          <a:ea typeface="+mn-ea"/>
          <a:cs typeface="+mn-cs"/>
        </a:defRPr>
      </a:lvl1pPr>
      <a:lvl2pPr marL="1028563" indent="-342854" algn="l" defTabSz="1371417" rtl="0" eaLnBrk="1" latinLnBrk="0" hangingPunct="1">
        <a:lnSpc>
          <a:spcPct val="90000"/>
        </a:lnSpc>
        <a:spcBef>
          <a:spcPts val="750"/>
        </a:spcBef>
        <a:buFont typeface="Arial" panose="020B0604020202020204" pitchFamily="34" charset="0"/>
        <a:buChar char="•"/>
        <a:defRPr kumimoji="1" sz="3600" kern="1200">
          <a:solidFill>
            <a:schemeClr val="tx1"/>
          </a:solidFill>
          <a:latin typeface="+mn-lt"/>
          <a:ea typeface="+mn-ea"/>
          <a:cs typeface="+mn-cs"/>
        </a:defRPr>
      </a:lvl2pPr>
      <a:lvl3pPr marL="1714271" indent="-342854" algn="l" defTabSz="1371417" rtl="0" eaLnBrk="1" latinLnBrk="0" hangingPunct="1">
        <a:lnSpc>
          <a:spcPct val="90000"/>
        </a:lnSpc>
        <a:spcBef>
          <a:spcPts val="750"/>
        </a:spcBef>
        <a:buFont typeface="Arial" panose="020B0604020202020204" pitchFamily="34" charset="0"/>
        <a:buChar char="•"/>
        <a:defRPr kumimoji="1" sz="3000" kern="1200">
          <a:solidFill>
            <a:schemeClr val="tx1"/>
          </a:solidFill>
          <a:latin typeface="+mn-lt"/>
          <a:ea typeface="+mn-ea"/>
          <a:cs typeface="+mn-cs"/>
        </a:defRPr>
      </a:lvl3pPr>
      <a:lvl4pPr marL="2399980"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4pPr>
      <a:lvl5pPr marL="3085689"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9pPr>
    </p:bodyStyle>
    <p:otherStyle>
      <a:defPPr>
        <a:defRPr lang="en-US"/>
      </a:defPPr>
      <a:lvl1pPr marL="0" algn="l" defTabSz="1371417" rtl="0" eaLnBrk="1" latinLnBrk="0" hangingPunct="1">
        <a:defRPr kumimoji="1" sz="2700" kern="1200">
          <a:solidFill>
            <a:schemeClr val="tx1"/>
          </a:solidFill>
          <a:latin typeface="+mn-lt"/>
          <a:ea typeface="+mn-ea"/>
          <a:cs typeface="+mn-cs"/>
        </a:defRPr>
      </a:lvl1pPr>
      <a:lvl2pPr marL="685709" algn="l" defTabSz="1371417" rtl="0" eaLnBrk="1" latinLnBrk="0" hangingPunct="1">
        <a:defRPr kumimoji="1" sz="2700" kern="1200">
          <a:solidFill>
            <a:schemeClr val="tx1"/>
          </a:solidFill>
          <a:latin typeface="+mn-lt"/>
          <a:ea typeface="+mn-ea"/>
          <a:cs typeface="+mn-cs"/>
        </a:defRPr>
      </a:lvl2pPr>
      <a:lvl3pPr marL="1371417" algn="l" defTabSz="1371417" rtl="0" eaLnBrk="1" latinLnBrk="0" hangingPunct="1">
        <a:defRPr kumimoji="1" sz="2700" kern="1200">
          <a:solidFill>
            <a:schemeClr val="tx1"/>
          </a:solidFill>
          <a:latin typeface="+mn-lt"/>
          <a:ea typeface="+mn-ea"/>
          <a:cs typeface="+mn-cs"/>
        </a:defRPr>
      </a:lvl3pPr>
      <a:lvl4pPr marL="2057126" algn="l" defTabSz="1371417" rtl="0" eaLnBrk="1" latinLnBrk="0" hangingPunct="1">
        <a:defRPr kumimoji="1" sz="2700" kern="1200">
          <a:solidFill>
            <a:schemeClr val="tx1"/>
          </a:solidFill>
          <a:latin typeface="+mn-lt"/>
          <a:ea typeface="+mn-ea"/>
          <a:cs typeface="+mn-cs"/>
        </a:defRPr>
      </a:lvl4pPr>
      <a:lvl5pPr marL="2742834" algn="l" defTabSz="1371417" rtl="0" eaLnBrk="1" latinLnBrk="0" hangingPunct="1">
        <a:defRPr kumimoji="1" sz="2700" kern="1200">
          <a:solidFill>
            <a:schemeClr val="tx1"/>
          </a:solidFill>
          <a:latin typeface="+mn-lt"/>
          <a:ea typeface="+mn-ea"/>
          <a:cs typeface="+mn-cs"/>
        </a:defRPr>
      </a:lvl5pPr>
      <a:lvl6pPr marL="3428543" algn="l" defTabSz="1371417" rtl="0" eaLnBrk="1" latinLnBrk="0" hangingPunct="1">
        <a:defRPr kumimoji="1" sz="2700" kern="1200">
          <a:solidFill>
            <a:schemeClr val="tx1"/>
          </a:solidFill>
          <a:latin typeface="+mn-lt"/>
          <a:ea typeface="+mn-ea"/>
          <a:cs typeface="+mn-cs"/>
        </a:defRPr>
      </a:lvl6pPr>
      <a:lvl7pPr marL="4114251" algn="l" defTabSz="1371417" rtl="0" eaLnBrk="1" latinLnBrk="0" hangingPunct="1">
        <a:defRPr kumimoji="1" sz="2700" kern="1200">
          <a:solidFill>
            <a:schemeClr val="tx1"/>
          </a:solidFill>
          <a:latin typeface="+mn-lt"/>
          <a:ea typeface="+mn-ea"/>
          <a:cs typeface="+mn-cs"/>
        </a:defRPr>
      </a:lvl7pPr>
      <a:lvl8pPr marL="4799960" algn="l" defTabSz="1371417" rtl="0" eaLnBrk="1" latinLnBrk="0" hangingPunct="1">
        <a:defRPr kumimoji="1" sz="2700" kern="1200">
          <a:solidFill>
            <a:schemeClr val="tx1"/>
          </a:solidFill>
          <a:latin typeface="+mn-lt"/>
          <a:ea typeface="+mn-ea"/>
          <a:cs typeface="+mn-cs"/>
        </a:defRPr>
      </a:lvl8pPr>
      <a:lvl9pPr marL="5485668" algn="l" defTabSz="1371417" rtl="0" eaLnBrk="1" latinLnBrk="0" hangingPunct="1">
        <a:defRPr kumimoji="1"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07DE6F8-881B-4BBC-A8E9-1A37479344D0}"/>
              </a:ext>
            </a:extLst>
          </p:cNvPr>
          <p:cNvSpPr txBox="1"/>
          <p:nvPr/>
        </p:nvSpPr>
        <p:spPr>
          <a:xfrm>
            <a:off x="4868196" y="2428780"/>
            <a:ext cx="8551608" cy="3150305"/>
          </a:xfrm>
          <a:prstGeom prst="rect">
            <a:avLst/>
          </a:prstGeom>
          <a:noFill/>
        </p:spPr>
        <p:txBody>
          <a:bodyPr wrap="square" tIns="269958" rtlCol="0" anchor="t" anchorCtr="0">
            <a:spAutoFit/>
          </a:bodyPr>
          <a:lstStyle/>
          <a:p>
            <a:r>
              <a:rPr lang="ja-JP" altLang="en-US" sz="1200" b="1" dirty="0">
                <a:solidFill>
                  <a:srgbClr val="29050D"/>
                </a:solidFill>
                <a:latin typeface="メイリオ" panose="020B0604030504040204" pitchFamily="50" charset="-128"/>
                <a:ea typeface="メイリオ" panose="020B0604030504040204" pitchFamily="50" charset="-128"/>
              </a:rPr>
              <a:t>■ご利用について</a:t>
            </a:r>
          </a:p>
          <a:p>
            <a:r>
              <a:rPr lang="ja-JP" altLang="en-US" sz="1600" dirty="0">
                <a:solidFill>
                  <a:srgbClr val="29050D"/>
                </a:solidFill>
                <a:latin typeface="メイリオ" panose="020B0604030504040204" pitchFamily="50" charset="-128"/>
                <a:ea typeface="メイリオ" panose="020B0604030504040204" pitchFamily="50" charset="-128"/>
              </a:rPr>
              <a:t>パワーポイントテンプレートをご利用いただきありがとうございます。</a:t>
            </a:r>
          </a:p>
          <a:p>
            <a:r>
              <a:rPr lang="ja-JP" altLang="en-US" sz="1600" dirty="0">
                <a:solidFill>
                  <a:srgbClr val="29050D"/>
                </a:solidFill>
                <a:latin typeface="メイリオ" panose="020B0604030504040204" pitchFamily="50" charset="-128"/>
                <a:ea typeface="メイリオ" panose="020B0604030504040204" pitchFamily="50" charset="-128"/>
              </a:rPr>
              <a:t>こちらのテンプレートは、内容を書き換えてお使い頂くことができます。</a:t>
            </a:r>
          </a:p>
          <a:p>
            <a:r>
              <a:rPr lang="ja-JP" altLang="en-US" sz="1600" dirty="0">
                <a:solidFill>
                  <a:srgbClr val="29050D"/>
                </a:solidFill>
                <a:latin typeface="メイリオ" panose="020B0604030504040204" pitchFamily="50" charset="-128"/>
                <a:ea typeface="メイリオ" panose="020B0604030504040204" pitchFamily="50" charset="-128"/>
              </a:rPr>
              <a:t>説明会やウェビナーなどの各種プレゼンテーションや、動画の作成など、自由にお使いください。</a:t>
            </a:r>
          </a:p>
          <a:p>
            <a:endParaRPr lang="ja-JP" altLang="en-US" sz="1600" b="1" dirty="0">
              <a:solidFill>
                <a:srgbClr val="29050D"/>
              </a:solidFill>
              <a:latin typeface="メイリオ" panose="020B0604030504040204" pitchFamily="50" charset="-128"/>
              <a:ea typeface="メイリオ" panose="020B0604030504040204" pitchFamily="50" charset="-128"/>
            </a:endParaRPr>
          </a:p>
          <a:p>
            <a:r>
              <a:rPr lang="ja-JP" altLang="en-US" sz="1200" b="1" dirty="0">
                <a:solidFill>
                  <a:srgbClr val="29050D"/>
                </a:solidFill>
                <a:latin typeface="メイリオ" panose="020B0604030504040204" pitchFamily="50" charset="-128"/>
                <a:ea typeface="メイリオ" panose="020B0604030504040204" pitchFamily="50" charset="-128"/>
              </a:rPr>
              <a:t>■お知らせ</a:t>
            </a:r>
          </a:p>
          <a:p>
            <a:r>
              <a:rPr lang="ja-JP" altLang="en-US" sz="1600" dirty="0">
                <a:solidFill>
                  <a:srgbClr val="29050D"/>
                </a:solidFill>
                <a:latin typeface="メイリオ" panose="020B0604030504040204" pitchFamily="50" charset="-128"/>
                <a:ea typeface="メイリオ" panose="020B0604030504040204" pitchFamily="50" charset="-128"/>
              </a:rPr>
              <a:t>弊社では採用動画の制作を承っております。採用動画の制作業者をお探しの際は下記ページをご覧ください。</a:t>
            </a:r>
            <a:br>
              <a:rPr lang="en-US" altLang="ja-JP" sz="1600" b="1" dirty="0">
                <a:solidFill>
                  <a:schemeClr val="accent1">
                    <a:lumMod val="50000"/>
                  </a:schemeClr>
                </a:solidFill>
                <a:latin typeface="メイリオ" panose="020B0604030504040204" pitchFamily="50" charset="-128"/>
                <a:ea typeface="メイリオ" panose="020B0604030504040204" pitchFamily="50" charset="-128"/>
              </a:rPr>
            </a:br>
            <a:br>
              <a:rPr lang="en-US" altLang="ja-JP" sz="1600" b="1" dirty="0">
                <a:solidFill>
                  <a:schemeClr val="accent1">
                    <a:lumMod val="50000"/>
                  </a:schemeClr>
                </a:solidFill>
                <a:latin typeface="メイリオ" panose="020B0604030504040204" pitchFamily="50" charset="-128"/>
                <a:ea typeface="メイリオ" panose="020B0604030504040204" pitchFamily="50" charset="-128"/>
              </a:rPr>
            </a:br>
            <a:r>
              <a:rPr lang="ja-JP" altLang="en-US" sz="1600" b="1" dirty="0">
                <a:solidFill>
                  <a:schemeClr val="accent1">
                    <a:lumMod val="50000"/>
                  </a:schemeClr>
                </a:solidFill>
                <a:latin typeface="メイリオ" panose="020B0604030504040204" pitchFamily="50" charset="-128"/>
                <a:ea typeface="メイリオ" panose="020B0604030504040204" pitchFamily="50" charset="-128"/>
              </a:rPr>
              <a:t>シンユーの採用動画は</a:t>
            </a:r>
            <a:r>
              <a:rPr lang="en-US" altLang="ja-JP" sz="1600" b="1" dirty="0">
                <a:solidFill>
                  <a:schemeClr val="accent1">
                    <a:lumMod val="50000"/>
                  </a:schemeClr>
                </a:solidFill>
                <a:latin typeface="メイリオ" panose="020B0604030504040204" pitchFamily="50" charset="-128"/>
                <a:ea typeface="メイリオ" panose="020B0604030504040204" pitchFamily="50" charset="-128"/>
              </a:rPr>
              <a:t>3</a:t>
            </a:r>
            <a:r>
              <a:rPr lang="ja-JP" altLang="en-US" sz="1600" b="1" dirty="0">
                <a:solidFill>
                  <a:schemeClr val="accent1">
                    <a:lumMod val="50000"/>
                  </a:schemeClr>
                </a:solidFill>
                <a:latin typeface="メイリオ" panose="020B0604030504040204" pitchFamily="50" charset="-128"/>
                <a:ea typeface="メイリオ" panose="020B0604030504040204" pitchFamily="50" charset="-128"/>
              </a:rPr>
              <a:t>年間保証付き</a:t>
            </a:r>
            <a:br>
              <a:rPr lang="en-US" altLang="ja-JP" sz="1600" b="1" dirty="0">
                <a:solidFill>
                  <a:schemeClr val="accent1">
                    <a:lumMod val="50000"/>
                  </a:schemeClr>
                </a:solidFill>
                <a:latin typeface="メイリオ" panose="020B0604030504040204" pitchFamily="50" charset="-128"/>
                <a:ea typeface="メイリオ" panose="020B0604030504040204" pitchFamily="50" charset="-128"/>
              </a:rPr>
            </a:br>
            <a:r>
              <a:rPr lang="en-US" altLang="ja-JP" sz="1600" b="1" dirty="0">
                <a:solidFill>
                  <a:schemeClr val="accent1">
                    <a:lumMod val="50000"/>
                  </a:schemeClr>
                </a:solidFill>
                <a:latin typeface="メイリオ" panose="020B0604030504040204" pitchFamily="50" charset="-128"/>
                <a:ea typeface="メイリオ" panose="020B0604030504040204" pitchFamily="50" charset="-128"/>
              </a:rPr>
              <a:t>https://shin-yu.net/saiyou/</a:t>
            </a:r>
          </a:p>
        </p:txBody>
      </p:sp>
    </p:spTree>
    <p:extLst>
      <p:ext uri="{BB962C8B-B14F-4D97-AF65-F5344CB8AC3E}">
        <p14:creationId xmlns:p14="http://schemas.microsoft.com/office/powerpoint/2010/main" val="202418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A57B653-7E59-4448-9BBD-7B62FBD8F9D6}"/>
              </a:ext>
            </a:extLst>
          </p:cNvPr>
          <p:cNvSpPr txBox="1"/>
          <p:nvPr/>
        </p:nvSpPr>
        <p:spPr>
          <a:xfrm>
            <a:off x="3996124" y="3268022"/>
            <a:ext cx="10295752" cy="1672978"/>
          </a:xfrm>
          <a:prstGeom prst="rect">
            <a:avLst/>
          </a:prstGeom>
          <a:noFill/>
        </p:spPr>
        <p:txBody>
          <a:bodyPr wrap="square" tIns="269958" rtlCol="0" anchor="ctr" anchorCtr="0">
            <a:spAutoFit/>
          </a:bodyPr>
          <a:lstStyle/>
          <a:p>
            <a:pPr algn="ctr"/>
            <a:r>
              <a:rPr lang="zh-CN" altLang="en-US" sz="8800" b="1" dirty="0">
                <a:solidFill>
                  <a:srgbClr val="D61A42"/>
                </a:solidFill>
                <a:latin typeface="メイリオ" panose="020B0604030504040204" pitchFamily="50" charset="-128"/>
                <a:ea typeface="メイリオ" panose="020B0604030504040204" pitchFamily="50" charset="-128"/>
              </a:rPr>
              <a:t>〇〇〇〇〇株式会社</a:t>
            </a:r>
          </a:p>
        </p:txBody>
      </p:sp>
      <p:cxnSp>
        <p:nvCxnSpPr>
          <p:cNvPr id="6" name="直線コネクタ 5">
            <a:extLst>
              <a:ext uri="{FF2B5EF4-FFF2-40B4-BE49-F238E27FC236}">
                <a16:creationId xmlns:a16="http://schemas.microsoft.com/office/drawing/2014/main" id="{12E509C8-969E-4617-BBB5-6129E3BFE82F}"/>
              </a:ext>
            </a:extLst>
          </p:cNvPr>
          <p:cNvCxnSpPr>
            <a:cxnSpLocks/>
          </p:cNvCxnSpPr>
          <p:nvPr/>
        </p:nvCxnSpPr>
        <p:spPr>
          <a:xfrm flipV="1">
            <a:off x="3321840" y="5066321"/>
            <a:ext cx="11644321" cy="71181"/>
          </a:xfrm>
          <a:prstGeom prst="line">
            <a:avLst/>
          </a:prstGeom>
          <a:ln w="117475">
            <a:solidFill>
              <a:srgbClr val="D61A42"/>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37EE7526-EDD3-4537-835E-B1B6079B7780}"/>
              </a:ext>
            </a:extLst>
          </p:cNvPr>
          <p:cNvSpPr txBox="1"/>
          <p:nvPr/>
        </p:nvSpPr>
        <p:spPr>
          <a:xfrm>
            <a:off x="4762966" y="5487073"/>
            <a:ext cx="9077523" cy="964963"/>
          </a:xfrm>
          <a:prstGeom prst="rect">
            <a:avLst/>
          </a:prstGeom>
          <a:noFill/>
        </p:spPr>
        <p:txBody>
          <a:bodyPr wrap="square" tIns="269958" rtlCol="0" anchor="ctr" anchorCtr="0">
            <a:spAutoFit/>
          </a:bodyPr>
          <a:lstStyle/>
          <a:p>
            <a:pPr algn="ctr"/>
            <a:r>
              <a:rPr lang="en-US" altLang="ja-JP" sz="4199" b="1" dirty="0">
                <a:solidFill>
                  <a:srgbClr val="29050D"/>
                </a:solidFill>
                <a:latin typeface="メイリオ" panose="020B0604030504040204" pitchFamily="50" charset="-128"/>
                <a:ea typeface="メイリオ" panose="020B0604030504040204" pitchFamily="50" charset="-128"/>
              </a:rPr>
              <a:t>-</a:t>
            </a:r>
            <a:r>
              <a:rPr lang="ja-JP" altLang="en-US" sz="4199" b="1" dirty="0">
                <a:solidFill>
                  <a:srgbClr val="29050D"/>
                </a:solidFill>
                <a:latin typeface="メイリオ" panose="020B0604030504040204" pitchFamily="50" charset="-128"/>
                <a:ea typeface="メイリオ" panose="020B0604030504040204" pitchFamily="50" charset="-128"/>
              </a:rPr>
              <a:t>会社説明会</a:t>
            </a:r>
            <a:r>
              <a:rPr lang="en-US" altLang="ja-JP" sz="4199" b="1" dirty="0">
                <a:solidFill>
                  <a:srgbClr val="29050D"/>
                </a:solidFill>
                <a:latin typeface="メイリオ" panose="020B0604030504040204" pitchFamily="50" charset="-128"/>
                <a:ea typeface="メイリオ" panose="020B0604030504040204" pitchFamily="50" charset="-128"/>
              </a:rPr>
              <a:t>-</a:t>
            </a:r>
            <a:endParaRPr lang="ja-JP" altLang="en-US" sz="4199" b="1" dirty="0">
              <a:solidFill>
                <a:srgbClr val="29050D"/>
              </a:solidFill>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C1AE08FB-085B-4988-8EE0-0D1C50B0325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6343" y="8857872"/>
            <a:ext cx="2595314" cy="866775"/>
          </a:xfrm>
          <a:prstGeom prst="rect">
            <a:avLst/>
          </a:prstGeom>
        </p:spPr>
      </p:pic>
    </p:spTree>
    <p:extLst>
      <p:ext uri="{BB962C8B-B14F-4D97-AF65-F5344CB8AC3E}">
        <p14:creationId xmlns:p14="http://schemas.microsoft.com/office/powerpoint/2010/main" val="359503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9F48A986-8E45-4CB9-97C4-23A793F93BA9}"/>
              </a:ext>
            </a:extLst>
          </p:cNvPr>
          <p:cNvGraphicFramePr>
            <a:graphicFrameLocks noGrp="1"/>
          </p:cNvGraphicFramePr>
          <p:nvPr>
            <p:extLst>
              <p:ext uri="{D42A27DB-BD31-4B8C-83A1-F6EECF244321}">
                <p14:modId xmlns:p14="http://schemas.microsoft.com/office/powerpoint/2010/main" val="2732528890"/>
              </p:ext>
            </p:extLst>
          </p:nvPr>
        </p:nvGraphicFramePr>
        <p:xfrm>
          <a:off x="1618593" y="1662456"/>
          <a:ext cx="15050815" cy="8165403"/>
        </p:xfrm>
        <a:graphic>
          <a:graphicData uri="http://schemas.openxmlformats.org/drawingml/2006/table">
            <a:tbl>
              <a:tblPr bandCol="1">
                <a:tableStyleId>{5C22544A-7EE6-4342-B048-85BDC9FD1C3A}</a:tableStyleId>
              </a:tblPr>
              <a:tblGrid>
                <a:gridCol w="3027622">
                  <a:extLst>
                    <a:ext uri="{9D8B030D-6E8A-4147-A177-3AD203B41FA5}">
                      <a16:colId xmlns:a16="http://schemas.microsoft.com/office/drawing/2014/main" val="3788820980"/>
                    </a:ext>
                  </a:extLst>
                </a:gridCol>
                <a:gridCol w="12023193">
                  <a:extLst>
                    <a:ext uri="{9D8B030D-6E8A-4147-A177-3AD203B41FA5}">
                      <a16:colId xmlns:a16="http://schemas.microsoft.com/office/drawing/2014/main" val="111700291"/>
                    </a:ext>
                  </a:extLst>
                </a:gridCol>
              </a:tblGrid>
              <a:tr h="948207">
                <a:tc>
                  <a:txBody>
                    <a:bodyPr/>
                    <a:lstStyle/>
                    <a:p>
                      <a:pPr algn="ctr"/>
                      <a:r>
                        <a:rPr kumimoji="1" lang="ja-JP" altLang="en-US" sz="4000" b="1" dirty="0">
                          <a:solidFill>
                            <a:schemeClr val="bg1">
                              <a:lumMod val="95000"/>
                            </a:schemeClr>
                          </a:solidFill>
                          <a:latin typeface="メイリオ" panose="020B0604030504040204" pitchFamily="50" charset="-128"/>
                          <a:ea typeface="メイリオ" panose="020B0604030504040204" pitchFamily="50" charset="-128"/>
                        </a:rPr>
                        <a:t>名          称</a:t>
                      </a:r>
                    </a:p>
                  </a:txBody>
                  <a:tcPr marL="137139" marR="137139" marT="161975" marB="68569" anchor="ctr">
                    <a:solidFill>
                      <a:srgbClr val="D61A4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rgbClr val="D61A42"/>
                          </a:solidFill>
                          <a:latin typeface="メイリオ" panose="020B0604030504040204" pitchFamily="50" charset="-128"/>
                          <a:ea typeface="メイリオ" panose="020B0604030504040204" pitchFamily="50" charset="-128"/>
                        </a:rPr>
                        <a:t>〇〇〇〇〇株式会社</a:t>
                      </a:r>
                    </a:p>
                  </a:txBody>
                  <a:tcPr marL="593908" marR="137139" marT="161975" marB="68569" anchor="ctr">
                    <a:solidFill>
                      <a:schemeClr val="accent3">
                        <a:lumMod val="20000"/>
                        <a:lumOff val="80000"/>
                      </a:schemeClr>
                    </a:solidFill>
                  </a:tcPr>
                </a:tc>
                <a:extLst>
                  <a:ext uri="{0D108BD9-81ED-4DB2-BD59-A6C34878D82A}">
                    <a16:rowId xmlns:a16="http://schemas.microsoft.com/office/drawing/2014/main" val="2933630843"/>
                  </a:ext>
                </a:extLst>
              </a:tr>
              <a:tr h="948207">
                <a:tc>
                  <a:txBody>
                    <a:bodyPr/>
                    <a:lstStyle/>
                    <a:p>
                      <a:pPr algn="ctr"/>
                      <a:r>
                        <a:rPr kumimoji="1" lang="ja-JP" altLang="en-US" sz="4000" b="1" dirty="0">
                          <a:solidFill>
                            <a:schemeClr val="bg1">
                              <a:lumMod val="95000"/>
                            </a:schemeClr>
                          </a:solidFill>
                          <a:latin typeface="メイリオ" panose="020B0604030504040204" pitchFamily="50" charset="-128"/>
                          <a:ea typeface="メイリオ" panose="020B0604030504040204" pitchFamily="50" charset="-128"/>
                        </a:rPr>
                        <a:t>事 業 内 容</a:t>
                      </a:r>
                    </a:p>
                  </a:txBody>
                  <a:tcPr marL="137139" marR="137139" marT="161975" marB="68569" anchor="ctr">
                    <a:solidFill>
                      <a:srgbClr val="D61A4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rgbClr val="D61A42"/>
                          </a:solidFill>
                          <a:latin typeface="メイリオ" panose="020B0604030504040204" pitchFamily="50" charset="-128"/>
                          <a:ea typeface="メイリオ" panose="020B0604030504040204" pitchFamily="50" charset="-128"/>
                        </a:rPr>
                        <a:t>〇〇〇〇サービスの開発・販売</a:t>
                      </a:r>
                    </a:p>
                  </a:txBody>
                  <a:tcPr marL="593908" marR="137139" marT="161975" marB="68569" anchor="ctr">
                    <a:solidFill>
                      <a:schemeClr val="accent3">
                        <a:lumMod val="20000"/>
                        <a:lumOff val="80000"/>
                      </a:schemeClr>
                    </a:solidFill>
                  </a:tcPr>
                </a:tc>
                <a:extLst>
                  <a:ext uri="{0D108BD9-81ED-4DB2-BD59-A6C34878D82A}">
                    <a16:rowId xmlns:a16="http://schemas.microsoft.com/office/drawing/2014/main" val="1291188237"/>
                  </a:ext>
                </a:extLst>
              </a:tr>
              <a:tr h="948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chemeClr val="bg1">
                              <a:lumMod val="95000"/>
                            </a:schemeClr>
                          </a:solidFill>
                          <a:latin typeface="メイリオ" panose="020B0604030504040204" pitchFamily="50" charset="-128"/>
                          <a:ea typeface="メイリオ" panose="020B0604030504040204" pitchFamily="50" charset="-128"/>
                        </a:rPr>
                        <a:t>創          業</a:t>
                      </a:r>
                    </a:p>
                  </a:txBody>
                  <a:tcPr marL="137139" marR="137139" marT="161975" marB="68569" anchor="ctr">
                    <a:solidFill>
                      <a:srgbClr val="D61A4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rgbClr val="D61A42"/>
                          </a:solidFill>
                          <a:latin typeface="メイリオ" panose="020B0604030504040204" pitchFamily="50" charset="-128"/>
                          <a:ea typeface="メイリオ" panose="020B0604030504040204" pitchFamily="50" charset="-128"/>
                        </a:rPr>
                        <a:t>〇〇〇〇年〇月　</a:t>
                      </a:r>
                      <a:r>
                        <a:rPr kumimoji="1" lang="en-US" altLang="ja-JP" sz="4000" b="1" dirty="0">
                          <a:solidFill>
                            <a:srgbClr val="D61A42"/>
                          </a:solidFill>
                          <a:latin typeface="メイリオ" panose="020B0604030504040204" pitchFamily="50" charset="-128"/>
                          <a:ea typeface="メイリオ" panose="020B0604030504040204" pitchFamily="50" charset="-128"/>
                        </a:rPr>
                        <a:t>(</a:t>
                      </a:r>
                      <a:r>
                        <a:rPr kumimoji="1" lang="ja-JP" altLang="en-US" sz="4000" b="1" dirty="0">
                          <a:solidFill>
                            <a:srgbClr val="D61A42"/>
                          </a:solidFill>
                          <a:latin typeface="メイリオ" panose="020B0604030504040204" pitchFamily="50" charset="-128"/>
                          <a:ea typeface="メイリオ" panose="020B0604030504040204" pitchFamily="50" charset="-128"/>
                        </a:rPr>
                        <a:t>〇〇県で創業</a:t>
                      </a:r>
                      <a:r>
                        <a:rPr kumimoji="1" lang="en-US" altLang="ja-JP" sz="4000" b="1" dirty="0">
                          <a:solidFill>
                            <a:srgbClr val="D61A42"/>
                          </a:solidFill>
                          <a:latin typeface="メイリオ" panose="020B0604030504040204" pitchFamily="50" charset="-128"/>
                          <a:ea typeface="メイリオ" panose="020B0604030504040204" pitchFamily="50" charset="-128"/>
                        </a:rPr>
                        <a:t>)</a:t>
                      </a:r>
                      <a:endParaRPr kumimoji="1" lang="ja-JP" altLang="en-US" sz="4000" b="1" dirty="0">
                        <a:solidFill>
                          <a:srgbClr val="D61A42"/>
                        </a:solidFill>
                        <a:latin typeface="メイリオ" panose="020B0604030504040204" pitchFamily="50" charset="-128"/>
                        <a:ea typeface="メイリオ" panose="020B0604030504040204" pitchFamily="50" charset="-128"/>
                      </a:endParaRPr>
                    </a:p>
                  </a:txBody>
                  <a:tcPr marL="593908" marR="137139" marT="161975" marB="68569" anchor="ctr">
                    <a:solidFill>
                      <a:schemeClr val="accent3">
                        <a:lumMod val="20000"/>
                        <a:lumOff val="80000"/>
                      </a:schemeClr>
                    </a:solidFill>
                  </a:tcPr>
                </a:tc>
                <a:extLst>
                  <a:ext uri="{0D108BD9-81ED-4DB2-BD59-A6C34878D82A}">
                    <a16:rowId xmlns:a16="http://schemas.microsoft.com/office/drawing/2014/main" val="535854137"/>
                  </a:ext>
                </a:extLst>
              </a:tr>
              <a:tr h="948207">
                <a:tc>
                  <a:txBody>
                    <a:bodyPr/>
                    <a:lstStyle/>
                    <a:p>
                      <a:pPr algn="ctr"/>
                      <a:r>
                        <a:rPr kumimoji="1" lang="ja-JP" altLang="en-US" sz="4000" b="1" dirty="0">
                          <a:solidFill>
                            <a:schemeClr val="bg1">
                              <a:lumMod val="95000"/>
                            </a:schemeClr>
                          </a:solidFill>
                          <a:latin typeface="メイリオ" panose="020B0604030504040204" pitchFamily="50" charset="-128"/>
                          <a:ea typeface="メイリオ" panose="020B0604030504040204" pitchFamily="50" charset="-128"/>
                        </a:rPr>
                        <a:t>所   在   地</a:t>
                      </a:r>
                    </a:p>
                  </a:txBody>
                  <a:tcPr marL="137139" marR="137139" marT="161975" marB="68569" anchor="ctr">
                    <a:solidFill>
                      <a:srgbClr val="D61A4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rgbClr val="D61A42"/>
                          </a:solidFill>
                          <a:latin typeface="メイリオ" panose="020B0604030504040204" pitchFamily="50" charset="-128"/>
                          <a:ea typeface="メイリオ" panose="020B0604030504040204" pitchFamily="50" charset="-128"/>
                        </a:rPr>
                        <a:t>東京都〇〇区〇〇〇〇〇〇</a:t>
                      </a:r>
                    </a:p>
                  </a:txBody>
                  <a:tcPr marL="593908" marR="137139" marT="161975" marB="68569" anchor="ctr">
                    <a:solidFill>
                      <a:schemeClr val="accent3">
                        <a:lumMod val="20000"/>
                        <a:lumOff val="80000"/>
                      </a:schemeClr>
                    </a:solidFill>
                  </a:tcPr>
                </a:tc>
                <a:extLst>
                  <a:ext uri="{0D108BD9-81ED-4DB2-BD59-A6C34878D82A}">
                    <a16:rowId xmlns:a16="http://schemas.microsoft.com/office/drawing/2014/main" val="2349493983"/>
                  </a:ext>
                </a:extLst>
              </a:tr>
              <a:tr h="1527954">
                <a:tc>
                  <a:txBody>
                    <a:bodyPr/>
                    <a:lstStyle/>
                    <a:p>
                      <a:pPr algn="ctr"/>
                      <a:r>
                        <a:rPr kumimoji="1" lang="ja-JP" altLang="en-US" sz="4000" b="1" dirty="0">
                          <a:solidFill>
                            <a:schemeClr val="bg1">
                              <a:lumMod val="95000"/>
                            </a:schemeClr>
                          </a:solidFill>
                          <a:latin typeface="メイリオ" panose="020B0604030504040204" pitchFamily="50" charset="-128"/>
                          <a:ea typeface="メイリオ" panose="020B0604030504040204" pitchFamily="50" charset="-128"/>
                        </a:rPr>
                        <a:t>拠         点</a:t>
                      </a:r>
                    </a:p>
                  </a:txBody>
                  <a:tcPr marL="137139" marR="137139" marT="161975" marB="68569" anchor="ctr">
                    <a:solidFill>
                      <a:srgbClr val="D61A4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rgbClr val="D61A42"/>
                          </a:solidFill>
                          <a:latin typeface="メイリオ" panose="020B0604030504040204" pitchFamily="50" charset="-128"/>
                          <a:ea typeface="メイリオ" panose="020B0604030504040204" pitchFamily="50" charset="-128"/>
                        </a:rPr>
                        <a:t>全国</a:t>
                      </a:r>
                      <a:r>
                        <a:rPr kumimoji="1" lang="en-US" altLang="ja-JP" sz="4000" b="1" dirty="0">
                          <a:solidFill>
                            <a:srgbClr val="D61A42"/>
                          </a:solidFill>
                          <a:latin typeface="メイリオ" panose="020B0604030504040204" pitchFamily="50" charset="-128"/>
                          <a:ea typeface="メイリオ" panose="020B0604030504040204" pitchFamily="50" charset="-128"/>
                        </a:rPr>
                        <a:t>12</a:t>
                      </a:r>
                      <a:r>
                        <a:rPr kumimoji="1" lang="ja-JP" altLang="en-US" sz="4000" b="1" dirty="0">
                          <a:solidFill>
                            <a:srgbClr val="D61A42"/>
                          </a:solidFill>
                          <a:latin typeface="メイリオ" panose="020B0604030504040204" pitchFamily="50" charset="-128"/>
                          <a:ea typeface="メイリオ" panose="020B0604030504040204" pitchFamily="50" charset="-128"/>
                        </a:rPr>
                        <a:t>拠点（東京、大阪、名古屋、福岡、〇〇、〇〇、〇〇、〇〇、〇〇、〇〇、〇〇、〇〇、）</a:t>
                      </a:r>
                    </a:p>
                  </a:txBody>
                  <a:tcPr marL="593908" marR="137139" marT="161975" marB="68569" anchor="ctr">
                    <a:solidFill>
                      <a:schemeClr val="accent3">
                        <a:lumMod val="20000"/>
                        <a:lumOff val="80000"/>
                      </a:schemeClr>
                    </a:solidFill>
                  </a:tcPr>
                </a:tc>
                <a:extLst>
                  <a:ext uri="{0D108BD9-81ED-4DB2-BD59-A6C34878D82A}">
                    <a16:rowId xmlns:a16="http://schemas.microsoft.com/office/drawing/2014/main" val="2753023489"/>
                  </a:ext>
                </a:extLst>
              </a:tr>
              <a:tr h="948207">
                <a:tc>
                  <a:txBody>
                    <a:bodyPr/>
                    <a:lstStyle/>
                    <a:p>
                      <a:pPr algn="ctr"/>
                      <a:r>
                        <a:rPr kumimoji="1" lang="ja-JP" altLang="en-US" sz="4000" b="1" dirty="0">
                          <a:solidFill>
                            <a:schemeClr val="bg1">
                              <a:lumMod val="95000"/>
                            </a:schemeClr>
                          </a:solidFill>
                          <a:latin typeface="メイリオ" panose="020B0604030504040204" pitchFamily="50" charset="-128"/>
                          <a:ea typeface="メイリオ" panose="020B0604030504040204" pitchFamily="50" charset="-128"/>
                        </a:rPr>
                        <a:t>資   本   金</a:t>
                      </a:r>
                    </a:p>
                  </a:txBody>
                  <a:tcPr marL="137139" marR="137139" marT="161975" marB="68569" anchor="ctr">
                    <a:solidFill>
                      <a:srgbClr val="D61A4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rgbClr val="D61A42"/>
                          </a:solidFill>
                          <a:latin typeface="メイリオ" panose="020B0604030504040204" pitchFamily="50" charset="-128"/>
                          <a:ea typeface="メイリオ" panose="020B0604030504040204" pitchFamily="50" charset="-128"/>
                        </a:rPr>
                        <a:t>〇〇〇百万円</a:t>
                      </a:r>
                    </a:p>
                  </a:txBody>
                  <a:tcPr marL="593908" marR="137139" marT="161975" marB="68569" anchor="ctr">
                    <a:solidFill>
                      <a:schemeClr val="accent3">
                        <a:lumMod val="20000"/>
                        <a:lumOff val="80000"/>
                      </a:schemeClr>
                    </a:solidFill>
                  </a:tcPr>
                </a:tc>
                <a:extLst>
                  <a:ext uri="{0D108BD9-81ED-4DB2-BD59-A6C34878D82A}">
                    <a16:rowId xmlns:a16="http://schemas.microsoft.com/office/drawing/2014/main" val="1074685083"/>
                  </a:ext>
                </a:extLst>
              </a:tr>
              <a:tr h="948207">
                <a:tc>
                  <a:txBody>
                    <a:bodyPr/>
                    <a:lstStyle/>
                    <a:p>
                      <a:pPr algn="ctr"/>
                      <a:r>
                        <a:rPr kumimoji="1" lang="ja-JP" altLang="en-US" sz="4000" b="1" dirty="0">
                          <a:solidFill>
                            <a:schemeClr val="bg1">
                              <a:lumMod val="95000"/>
                            </a:schemeClr>
                          </a:solidFill>
                          <a:latin typeface="メイリオ" panose="020B0604030504040204" pitchFamily="50" charset="-128"/>
                          <a:ea typeface="メイリオ" panose="020B0604030504040204" pitchFamily="50" charset="-128"/>
                        </a:rPr>
                        <a:t>業         績</a:t>
                      </a:r>
                    </a:p>
                  </a:txBody>
                  <a:tcPr marL="137139" marR="137139" marT="161975" marB="68569" anchor="ctr">
                    <a:solidFill>
                      <a:srgbClr val="D61A4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rgbClr val="D61A42"/>
                          </a:solidFill>
                          <a:latin typeface="メイリオ" panose="020B0604030504040204" pitchFamily="50" charset="-128"/>
                          <a:ea typeface="メイリオ" panose="020B0604030504040204" pitchFamily="50" charset="-128"/>
                        </a:rPr>
                        <a:t>連結売上 〇〇〇百万円</a:t>
                      </a:r>
                    </a:p>
                  </a:txBody>
                  <a:tcPr marL="593908" marR="137139" marT="161975" marB="68569" anchor="ctr">
                    <a:solidFill>
                      <a:schemeClr val="accent3">
                        <a:lumMod val="20000"/>
                        <a:lumOff val="80000"/>
                      </a:schemeClr>
                    </a:solidFill>
                  </a:tcPr>
                </a:tc>
                <a:extLst>
                  <a:ext uri="{0D108BD9-81ED-4DB2-BD59-A6C34878D82A}">
                    <a16:rowId xmlns:a16="http://schemas.microsoft.com/office/drawing/2014/main" val="3157084724"/>
                  </a:ext>
                </a:extLst>
              </a:tr>
              <a:tr h="948207">
                <a:tc>
                  <a:txBody>
                    <a:bodyPr/>
                    <a:lstStyle/>
                    <a:p>
                      <a:pPr algn="ctr"/>
                      <a:r>
                        <a:rPr kumimoji="1" lang="ja-JP" altLang="en-US" sz="4000" b="1" dirty="0">
                          <a:solidFill>
                            <a:schemeClr val="bg1">
                              <a:lumMod val="95000"/>
                            </a:schemeClr>
                          </a:solidFill>
                          <a:latin typeface="メイリオ" panose="020B0604030504040204" pitchFamily="50" charset="-128"/>
                          <a:ea typeface="メイリオ" panose="020B0604030504040204" pitchFamily="50" charset="-128"/>
                        </a:rPr>
                        <a:t>従 業 員 数</a:t>
                      </a:r>
                    </a:p>
                  </a:txBody>
                  <a:tcPr marL="137139" marR="137139" marT="161975" marB="68569" anchor="ctr">
                    <a:solidFill>
                      <a:srgbClr val="D61A4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dirty="0">
                          <a:solidFill>
                            <a:srgbClr val="D61A42"/>
                          </a:solidFill>
                          <a:latin typeface="メイリオ" panose="020B0604030504040204" pitchFamily="50" charset="-128"/>
                          <a:ea typeface="メイリオ" panose="020B0604030504040204" pitchFamily="50" charset="-128"/>
                        </a:rPr>
                        <a:t>連結 〇〇〇〇名</a:t>
                      </a:r>
                    </a:p>
                  </a:txBody>
                  <a:tcPr marL="593908" marR="137139" marT="161975" marB="68569" anchor="ctr">
                    <a:solidFill>
                      <a:schemeClr val="accent3">
                        <a:lumMod val="20000"/>
                        <a:lumOff val="80000"/>
                      </a:schemeClr>
                    </a:solidFill>
                  </a:tcPr>
                </a:tc>
                <a:extLst>
                  <a:ext uri="{0D108BD9-81ED-4DB2-BD59-A6C34878D82A}">
                    <a16:rowId xmlns:a16="http://schemas.microsoft.com/office/drawing/2014/main" val="4209963415"/>
                  </a:ext>
                </a:extLst>
              </a:tr>
            </a:tbl>
          </a:graphicData>
        </a:graphic>
      </p:graphicFrame>
      <p:sp>
        <p:nvSpPr>
          <p:cNvPr id="7" name="テキスト ボックス 6">
            <a:extLst>
              <a:ext uri="{FF2B5EF4-FFF2-40B4-BE49-F238E27FC236}">
                <a16:creationId xmlns:a16="http://schemas.microsoft.com/office/drawing/2014/main" id="{B9D77856-C1B4-4572-B611-6789BCFDB7CB}"/>
              </a:ext>
            </a:extLst>
          </p:cNvPr>
          <p:cNvSpPr txBox="1"/>
          <p:nvPr/>
        </p:nvSpPr>
        <p:spPr>
          <a:xfrm>
            <a:off x="7615259" y="861199"/>
            <a:ext cx="3057482" cy="709202"/>
          </a:xfrm>
          <a:prstGeom prst="rect">
            <a:avLst/>
          </a:prstGeom>
          <a:noFill/>
        </p:spPr>
        <p:txBody>
          <a:bodyPr wrap="square" tIns="107983" rtlCol="0" anchor="ctr" anchorCtr="0">
            <a:spAutoFit/>
          </a:bodyPr>
          <a:lstStyle/>
          <a:p>
            <a:pPr algn="ctr"/>
            <a:r>
              <a:rPr lang="ja-JP" altLang="en-US" sz="3600" b="1" dirty="0">
                <a:solidFill>
                  <a:srgbClr val="29050D"/>
                </a:solidFill>
                <a:latin typeface="メイリオ" panose="020B0604030504040204" pitchFamily="50" charset="-128"/>
                <a:ea typeface="メイリオ" panose="020B0604030504040204" pitchFamily="50" charset="-128"/>
              </a:rPr>
              <a:t>会社概要</a:t>
            </a:r>
          </a:p>
        </p:txBody>
      </p:sp>
    </p:spTree>
    <p:extLst>
      <p:ext uri="{BB962C8B-B14F-4D97-AF65-F5344CB8AC3E}">
        <p14:creationId xmlns:p14="http://schemas.microsoft.com/office/powerpoint/2010/main" val="28414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9" name="テキスト ボックス 46">
            <a:extLst>
              <a:ext uri="{FF2B5EF4-FFF2-40B4-BE49-F238E27FC236}">
                <a16:creationId xmlns:a16="http://schemas.microsoft.com/office/drawing/2014/main" id="{4866B3E6-198C-4696-917E-328265966E09}"/>
              </a:ext>
            </a:extLst>
          </p:cNvPr>
          <p:cNvGraphicFramePr/>
          <p:nvPr>
            <p:extLst>
              <p:ext uri="{D42A27DB-BD31-4B8C-83A1-F6EECF244321}">
                <p14:modId xmlns:p14="http://schemas.microsoft.com/office/powerpoint/2010/main" val="443607493"/>
              </p:ext>
            </p:extLst>
          </p:nvPr>
        </p:nvGraphicFramePr>
        <p:xfrm>
          <a:off x="1027127" y="2471525"/>
          <a:ext cx="16233746" cy="66834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5" name="テキスト ボックス 44">
            <a:extLst>
              <a:ext uri="{FF2B5EF4-FFF2-40B4-BE49-F238E27FC236}">
                <a16:creationId xmlns:a16="http://schemas.microsoft.com/office/drawing/2014/main" id="{A0F5D43D-D74D-4567-901C-AA6E8953BA68}"/>
              </a:ext>
            </a:extLst>
          </p:cNvPr>
          <p:cNvSpPr txBox="1"/>
          <p:nvPr/>
        </p:nvSpPr>
        <p:spPr>
          <a:xfrm>
            <a:off x="8353283" y="1608097"/>
            <a:ext cx="1581434" cy="1339817"/>
          </a:xfrm>
          <a:prstGeom prst="rect">
            <a:avLst/>
          </a:prstGeom>
        </p:spPr>
        <p:txBody>
          <a:bodyPr vert="horz" lIns="72000" tIns="180000" rIns="91440" bIns="45720" rtlCol="0" anchor="ctr" anchorCtr="0">
            <a:normAutofit/>
          </a:bodyPr>
          <a:lstStyle/>
          <a:p>
            <a:pPr algn="ctr" defTabSz="914400">
              <a:lnSpc>
                <a:spcPct val="90000"/>
              </a:lnSpc>
              <a:spcBef>
                <a:spcPct val="0"/>
              </a:spcBef>
              <a:spcAft>
                <a:spcPts val="600"/>
              </a:spcAft>
            </a:pPr>
            <a:r>
              <a:rPr lang="ja-JP" altLang="en-US" sz="3200" b="1" dirty="0">
                <a:latin typeface="メイリオ" panose="020B0604030504040204" pitchFamily="50" charset="-128"/>
                <a:ea typeface="メイリオ" panose="020B0604030504040204" pitchFamily="50" charset="-128"/>
                <a:cs typeface="+mj-cs"/>
              </a:rPr>
              <a:t>変遷</a:t>
            </a:r>
            <a:endParaRPr lang="en-US" altLang="ja-JP" sz="3200" b="1" dirty="0">
              <a:latin typeface="メイリオ" panose="020B0604030504040204" pitchFamily="50" charset="-128"/>
              <a:ea typeface="メイリオ" panose="020B0604030504040204" pitchFamily="50" charset="-128"/>
              <a:cs typeface="+mj-cs"/>
            </a:endParaRPr>
          </a:p>
        </p:txBody>
      </p:sp>
    </p:spTree>
    <p:extLst>
      <p:ext uri="{BB962C8B-B14F-4D97-AF65-F5344CB8AC3E}">
        <p14:creationId xmlns:p14="http://schemas.microsoft.com/office/powerpoint/2010/main" val="359042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9D77856-C1B4-4572-B611-6789BCFDB7CB}"/>
              </a:ext>
            </a:extLst>
          </p:cNvPr>
          <p:cNvSpPr txBox="1"/>
          <p:nvPr/>
        </p:nvSpPr>
        <p:spPr>
          <a:xfrm>
            <a:off x="7394331" y="2604038"/>
            <a:ext cx="3499338" cy="709202"/>
          </a:xfrm>
          <a:prstGeom prst="rect">
            <a:avLst/>
          </a:prstGeom>
          <a:noFill/>
        </p:spPr>
        <p:txBody>
          <a:bodyPr wrap="square" tIns="107983" rtlCol="0" anchor="ctr" anchorCtr="0">
            <a:spAutoFit/>
          </a:bodyPr>
          <a:lstStyle/>
          <a:p>
            <a:pPr algn="ctr"/>
            <a:r>
              <a:rPr lang="ja-JP" altLang="en-US" sz="3600" b="1" dirty="0">
                <a:solidFill>
                  <a:srgbClr val="29050D"/>
                </a:solidFill>
                <a:latin typeface="メイリオ" panose="020B0604030504040204" pitchFamily="50" charset="-128"/>
                <a:ea typeface="メイリオ" panose="020B0604030504040204" pitchFamily="50" charset="-128"/>
              </a:rPr>
              <a:t>企業理念</a:t>
            </a:r>
          </a:p>
        </p:txBody>
      </p:sp>
      <p:sp>
        <p:nvSpPr>
          <p:cNvPr id="2" name="四角形: 角を丸くする 1">
            <a:extLst>
              <a:ext uri="{FF2B5EF4-FFF2-40B4-BE49-F238E27FC236}">
                <a16:creationId xmlns:a16="http://schemas.microsoft.com/office/drawing/2014/main" id="{8E57772B-678B-4300-966D-A00E8E2A947D}"/>
              </a:ext>
            </a:extLst>
          </p:cNvPr>
          <p:cNvSpPr/>
          <p:nvPr/>
        </p:nvSpPr>
        <p:spPr>
          <a:xfrm>
            <a:off x="1839289" y="3720766"/>
            <a:ext cx="14609422" cy="3039293"/>
          </a:xfrm>
          <a:prstGeom prst="roundRect">
            <a:avLst/>
          </a:prstGeom>
          <a:solidFill>
            <a:srgbClr val="D61A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49"/>
          </a:p>
        </p:txBody>
      </p:sp>
      <p:sp>
        <p:nvSpPr>
          <p:cNvPr id="4" name="テキスト ボックス 3">
            <a:extLst>
              <a:ext uri="{FF2B5EF4-FFF2-40B4-BE49-F238E27FC236}">
                <a16:creationId xmlns:a16="http://schemas.microsoft.com/office/drawing/2014/main" id="{8A57B653-7E59-4448-9BBD-7B62FBD8F9D6}"/>
              </a:ext>
            </a:extLst>
          </p:cNvPr>
          <p:cNvSpPr txBox="1"/>
          <p:nvPr/>
        </p:nvSpPr>
        <p:spPr>
          <a:xfrm>
            <a:off x="2493801" y="4573265"/>
            <a:ext cx="13300399" cy="1334295"/>
          </a:xfrm>
          <a:prstGeom prst="rect">
            <a:avLst/>
          </a:prstGeom>
          <a:noFill/>
        </p:spPr>
        <p:txBody>
          <a:bodyPr wrap="square" tIns="269958" rtlCol="0" anchor="ctr" anchorCtr="0">
            <a:spAutoFit/>
          </a:bodyPr>
          <a:lstStyle/>
          <a:p>
            <a:pPr algn="ctr"/>
            <a:r>
              <a:rPr lang="ja-JP" altLang="en-US" sz="6599" b="1" dirty="0">
                <a:solidFill>
                  <a:schemeClr val="bg1"/>
                </a:solidFill>
                <a:latin typeface="メイリオ" panose="020B0604030504040204" pitchFamily="50" charset="-128"/>
                <a:ea typeface="メイリオ" panose="020B0604030504040204" pitchFamily="50" charset="-128"/>
              </a:rPr>
              <a:t>新たな〇〇〇〇〇〇〇を創る</a:t>
            </a:r>
          </a:p>
        </p:txBody>
      </p:sp>
    </p:spTree>
    <p:extLst>
      <p:ext uri="{BB962C8B-B14F-4D97-AF65-F5344CB8AC3E}">
        <p14:creationId xmlns:p14="http://schemas.microsoft.com/office/powerpoint/2010/main" val="3862161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9D77856-C1B4-4572-B611-6789BCFDB7CB}"/>
              </a:ext>
            </a:extLst>
          </p:cNvPr>
          <p:cNvSpPr txBox="1"/>
          <p:nvPr/>
        </p:nvSpPr>
        <p:spPr>
          <a:xfrm>
            <a:off x="895743" y="2318159"/>
            <a:ext cx="3499338" cy="616869"/>
          </a:xfrm>
          <a:prstGeom prst="rect">
            <a:avLst/>
          </a:prstGeom>
          <a:noFill/>
        </p:spPr>
        <p:txBody>
          <a:bodyPr wrap="square" tIns="107983" rtlCol="0" anchor="ctr" anchorCtr="0">
            <a:spAutoFit/>
          </a:bodyPr>
          <a:lstStyle/>
          <a:p>
            <a:r>
              <a:rPr lang="ja-JP" altLang="en-US" sz="3000" b="1" dirty="0">
                <a:solidFill>
                  <a:srgbClr val="29050D"/>
                </a:solidFill>
                <a:latin typeface="メイリオ" panose="020B0604030504040204" pitchFamily="50" charset="-128"/>
                <a:ea typeface="メイリオ" panose="020B0604030504040204" pitchFamily="50" charset="-128"/>
              </a:rPr>
              <a:t>事業内容</a:t>
            </a:r>
          </a:p>
        </p:txBody>
      </p:sp>
      <p:sp>
        <p:nvSpPr>
          <p:cNvPr id="4" name="テキスト ボックス 3">
            <a:extLst>
              <a:ext uri="{FF2B5EF4-FFF2-40B4-BE49-F238E27FC236}">
                <a16:creationId xmlns:a16="http://schemas.microsoft.com/office/drawing/2014/main" id="{8A57B653-7E59-4448-9BBD-7B62FBD8F9D6}"/>
              </a:ext>
            </a:extLst>
          </p:cNvPr>
          <p:cNvSpPr txBox="1"/>
          <p:nvPr/>
        </p:nvSpPr>
        <p:spPr>
          <a:xfrm>
            <a:off x="881960" y="2829151"/>
            <a:ext cx="8712277" cy="1057296"/>
          </a:xfrm>
          <a:prstGeom prst="rect">
            <a:avLst/>
          </a:prstGeom>
          <a:noFill/>
        </p:spPr>
        <p:txBody>
          <a:bodyPr wrap="square" tIns="269958" rtlCol="0" anchor="ctr" anchorCtr="0">
            <a:spAutoFit/>
          </a:bodyPr>
          <a:lstStyle/>
          <a:p>
            <a:r>
              <a:rPr lang="ja-JP" altLang="en-US" sz="4799" b="1" dirty="0">
                <a:solidFill>
                  <a:srgbClr val="D61A42"/>
                </a:solidFill>
                <a:latin typeface="メイリオ" panose="020B0604030504040204" pitchFamily="50" charset="-128"/>
                <a:ea typeface="メイリオ" panose="020B0604030504040204" pitchFamily="50" charset="-128"/>
              </a:rPr>
              <a:t>新たな〇〇〇〇〇〇を創る</a:t>
            </a:r>
          </a:p>
        </p:txBody>
      </p:sp>
      <p:sp>
        <p:nvSpPr>
          <p:cNvPr id="5" name="テキスト ボックス 4">
            <a:extLst>
              <a:ext uri="{FF2B5EF4-FFF2-40B4-BE49-F238E27FC236}">
                <a16:creationId xmlns:a16="http://schemas.microsoft.com/office/drawing/2014/main" id="{607DE6F8-881B-4BBC-A8E9-1A37479344D0}"/>
              </a:ext>
            </a:extLst>
          </p:cNvPr>
          <p:cNvSpPr txBox="1"/>
          <p:nvPr/>
        </p:nvSpPr>
        <p:spPr>
          <a:xfrm>
            <a:off x="881961" y="4083004"/>
            <a:ext cx="8262039" cy="4258301"/>
          </a:xfrm>
          <a:prstGeom prst="rect">
            <a:avLst/>
          </a:prstGeom>
          <a:noFill/>
        </p:spPr>
        <p:txBody>
          <a:bodyPr wrap="square" tIns="269958" rtlCol="0" anchor="t" anchorCtr="0">
            <a:spAutoFit/>
          </a:bodyPr>
          <a:lstStyle/>
          <a:p>
            <a:r>
              <a:rPr lang="ja-JP" altLang="en-US" sz="3200" b="1" dirty="0">
                <a:solidFill>
                  <a:srgbClr val="29050D"/>
                </a:solidFill>
                <a:latin typeface="メイリオ" panose="020B0604030504040204" pitchFamily="50" charset="-128"/>
                <a:ea typeface="メイリオ" panose="020B0604030504040204" pitchFamily="50" charset="-128"/>
              </a:rPr>
              <a:t>私たちは、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p>
        </p:txBody>
      </p:sp>
      <p:pic>
        <p:nvPicPr>
          <p:cNvPr id="10" name="図 9" descr="背景パターン&#10;&#10;中程度の精度で自動的に生成された説明">
            <a:extLst>
              <a:ext uri="{FF2B5EF4-FFF2-40B4-BE49-F238E27FC236}">
                <a16:creationId xmlns:a16="http://schemas.microsoft.com/office/drawing/2014/main" id="{0149E3EE-CF4A-48F1-A07B-894345BA3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5200" y="1248827"/>
            <a:ext cx="6856942" cy="7980718"/>
          </a:xfrm>
          <a:prstGeom prst="rect">
            <a:avLst/>
          </a:prstGeom>
        </p:spPr>
      </p:pic>
    </p:spTree>
    <p:extLst>
      <p:ext uri="{BB962C8B-B14F-4D97-AF65-F5344CB8AC3E}">
        <p14:creationId xmlns:p14="http://schemas.microsoft.com/office/powerpoint/2010/main" val="1973121599"/>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TotalTime>
  <Words>217</Words>
  <Application>Microsoft Office PowerPoint</Application>
  <PresentationFormat>ユーザー設定</PresentationFormat>
  <Paragraphs>42</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メイリオ</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KAWAHARA KENTARO</dc:creator>
  <cp:lastModifiedBy>Kentaro Kawahara</cp:lastModifiedBy>
  <cp:revision>20</cp:revision>
  <dcterms:created xsi:type="dcterms:W3CDTF">2021-01-22T06:32:18Z</dcterms:created>
  <dcterms:modified xsi:type="dcterms:W3CDTF">2023-08-14T21:41:52Z</dcterms:modified>
</cp:coreProperties>
</file>