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4" r:id="rId2"/>
    <p:sldId id="258" r:id="rId3"/>
    <p:sldId id="261" r:id="rId4"/>
    <p:sldId id="262" r:id="rId5"/>
    <p:sldId id="260" r:id="rId6"/>
    <p:sldId id="259" r:id="rId7"/>
    <p:sldId id="263" r:id="rId8"/>
  </p:sldIdLst>
  <p:sldSz cx="18288000" cy="10285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DA7"/>
    <a:srgbClr val="336EF1"/>
    <a:srgbClr val="D61A42"/>
    <a:srgbClr val="29050D"/>
    <a:srgbClr val="440815"/>
    <a:srgbClr val="3C8F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9" autoAdjust="0"/>
  </p:normalViewPr>
  <p:slideViewPr>
    <p:cSldViewPr snapToGrid="0">
      <p:cViewPr varScale="1">
        <p:scale>
          <a:sx n="87" d="100"/>
          <a:sy n="87" d="100"/>
        </p:scale>
        <p:origin x="466"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285"/>
            <a:ext cx="13716000" cy="3580847"/>
          </a:xfrm>
        </p:spPr>
        <p:txBody>
          <a:bodyPr anchor="b"/>
          <a:lstStyle>
            <a:lvl1pPr algn="ctr">
              <a:defRPr sz="8999"/>
            </a:lvl1pPr>
          </a:lstStyle>
          <a:p>
            <a:r>
              <a:rPr lang="ja-JP" altLang="en-US"/>
              <a:t>マスター タイトルの書式設定</a:t>
            </a:r>
            <a:endParaRPr lang="en-US" dirty="0"/>
          </a:p>
        </p:txBody>
      </p:sp>
      <p:sp>
        <p:nvSpPr>
          <p:cNvPr id="3" name="Subtitle 2"/>
          <p:cNvSpPr>
            <a:spLocks noGrp="1"/>
          </p:cNvSpPr>
          <p:nvPr>
            <p:ph type="subTitle" idx="1"/>
          </p:nvPr>
        </p:nvSpPr>
        <p:spPr>
          <a:xfrm>
            <a:off x="2286000" y="5402223"/>
            <a:ext cx="13716000" cy="2483260"/>
          </a:xfrm>
        </p:spPr>
        <p:txBody>
          <a:bodyPr/>
          <a:lstStyle>
            <a:lvl1pPr marL="0" indent="0" algn="ctr">
              <a:buNone/>
              <a:defRPr sz="3600"/>
            </a:lvl1pPr>
            <a:lvl2pPr marL="685709" indent="0" algn="ctr">
              <a:buNone/>
              <a:defRPr sz="3000"/>
            </a:lvl2pPr>
            <a:lvl3pPr marL="1371417" indent="0" algn="ctr">
              <a:buNone/>
              <a:defRPr sz="2700"/>
            </a:lvl3pPr>
            <a:lvl4pPr marL="2057126" indent="0" algn="ctr">
              <a:buNone/>
              <a:defRPr sz="2400"/>
            </a:lvl4pPr>
            <a:lvl5pPr marL="2742834" indent="0" algn="ctr">
              <a:buNone/>
              <a:defRPr sz="2400"/>
            </a:lvl5pPr>
            <a:lvl6pPr marL="3428543" indent="0" algn="ctr">
              <a:buNone/>
              <a:defRPr sz="2400"/>
            </a:lvl6pPr>
            <a:lvl7pPr marL="4114251" indent="0" algn="ctr">
              <a:buNone/>
              <a:defRPr sz="2400"/>
            </a:lvl7pPr>
            <a:lvl8pPr marL="4799960" indent="0" algn="ctr">
              <a:buNone/>
              <a:defRPr sz="2400"/>
            </a:lvl8pPr>
            <a:lvl9pPr marL="5485668" indent="0" algn="ctr">
              <a:buNone/>
              <a:defRPr sz="24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1674EB-E048-4AB6-8E54-447D32AFD444}" type="datetimeFigureOut">
              <a:rPr kumimoji="1" lang="ja-JP" altLang="en-US" smtClean="0"/>
              <a:t>2023/8/15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309701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1674EB-E048-4AB6-8E54-447D32AFD444}" type="datetimeFigureOut">
              <a:rPr kumimoji="1" lang="ja-JP" altLang="en-US" smtClean="0"/>
              <a:t>2023/8/15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238739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03"/>
            <a:ext cx="3943350" cy="871641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57300" y="547603"/>
            <a:ext cx="11601450" cy="87164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1674EB-E048-4AB6-8E54-447D32AFD444}" type="datetimeFigureOut">
              <a:rPr kumimoji="1" lang="ja-JP" altLang="en-US" smtClean="0"/>
              <a:t>2023/8/15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346287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1674EB-E048-4AB6-8E54-447D32AFD444}" type="datetimeFigureOut">
              <a:rPr kumimoji="1" lang="ja-JP" altLang="en-US" smtClean="0"/>
              <a:t>2023/8/15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85244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212"/>
            <a:ext cx="15773400" cy="4278445"/>
          </a:xfrm>
        </p:spPr>
        <p:txBody>
          <a:bodyPr anchor="b"/>
          <a:lstStyle>
            <a:lvl1pPr>
              <a:defRPr sz="89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47775" y="6883133"/>
            <a:ext cx="15773400" cy="2249933"/>
          </a:xfrm>
        </p:spPr>
        <p:txBody>
          <a:bodyPr/>
          <a:lstStyle>
            <a:lvl1pPr marL="0" indent="0">
              <a:buNone/>
              <a:defRPr sz="3600">
                <a:solidFill>
                  <a:schemeClr val="tx1">
                    <a:tint val="75000"/>
                  </a:schemeClr>
                </a:solidFill>
              </a:defRPr>
            </a:lvl1pPr>
            <a:lvl2pPr marL="685709" indent="0">
              <a:buNone/>
              <a:defRPr sz="3000">
                <a:solidFill>
                  <a:schemeClr val="tx1">
                    <a:tint val="75000"/>
                  </a:schemeClr>
                </a:solidFill>
              </a:defRPr>
            </a:lvl2pPr>
            <a:lvl3pPr marL="1371417" indent="0">
              <a:buNone/>
              <a:defRPr sz="2700">
                <a:solidFill>
                  <a:schemeClr val="tx1">
                    <a:tint val="75000"/>
                  </a:schemeClr>
                </a:solidFill>
              </a:defRPr>
            </a:lvl3pPr>
            <a:lvl4pPr marL="2057126" indent="0">
              <a:buNone/>
              <a:defRPr sz="2400">
                <a:solidFill>
                  <a:schemeClr val="tx1">
                    <a:tint val="75000"/>
                  </a:schemeClr>
                </a:solidFill>
              </a:defRPr>
            </a:lvl4pPr>
            <a:lvl5pPr marL="2742834" indent="0">
              <a:buNone/>
              <a:defRPr sz="2400">
                <a:solidFill>
                  <a:schemeClr val="tx1">
                    <a:tint val="75000"/>
                  </a:schemeClr>
                </a:solidFill>
              </a:defRPr>
            </a:lvl5pPr>
            <a:lvl6pPr marL="3428543" indent="0">
              <a:buNone/>
              <a:defRPr sz="2400">
                <a:solidFill>
                  <a:schemeClr val="tx1">
                    <a:tint val="75000"/>
                  </a:schemeClr>
                </a:solidFill>
              </a:defRPr>
            </a:lvl6pPr>
            <a:lvl7pPr marL="4114251" indent="0">
              <a:buNone/>
              <a:defRPr sz="2400">
                <a:solidFill>
                  <a:schemeClr val="tx1">
                    <a:tint val="75000"/>
                  </a:schemeClr>
                </a:solidFill>
              </a:defRPr>
            </a:lvl7pPr>
            <a:lvl8pPr marL="4799960" indent="0">
              <a:buNone/>
              <a:defRPr sz="2400">
                <a:solidFill>
                  <a:schemeClr val="tx1">
                    <a:tint val="75000"/>
                  </a:schemeClr>
                </a:solidFill>
              </a:defRPr>
            </a:lvl8pPr>
            <a:lvl9pPr marL="5485668" indent="0">
              <a:buNone/>
              <a:defRPr sz="2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11674EB-E048-4AB6-8E54-447D32AFD444}" type="datetimeFigureOut">
              <a:rPr kumimoji="1" lang="ja-JP" altLang="en-US" smtClean="0"/>
              <a:t>2023/8/15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47183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57300" y="2738015"/>
            <a:ext cx="7772400" cy="6526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9258300" y="2738015"/>
            <a:ext cx="7772400" cy="6526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1674EB-E048-4AB6-8E54-447D32AFD444}" type="datetimeFigureOut">
              <a:rPr kumimoji="1" lang="ja-JP" altLang="en-US" smtClean="0"/>
              <a:t>2023/8/15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162775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04"/>
            <a:ext cx="15773400" cy="198803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9683" y="2521356"/>
            <a:ext cx="7736681" cy="1235677"/>
          </a:xfrm>
        </p:spPr>
        <p:txBody>
          <a:bodyPr anchor="b"/>
          <a:lstStyle>
            <a:lvl1pPr marL="0" indent="0">
              <a:buNone/>
              <a:defRPr sz="3600" b="1"/>
            </a:lvl1pPr>
            <a:lvl2pPr marL="685709" indent="0">
              <a:buNone/>
              <a:defRPr sz="3000" b="1"/>
            </a:lvl2pPr>
            <a:lvl3pPr marL="1371417" indent="0">
              <a:buNone/>
              <a:defRPr sz="2700" b="1"/>
            </a:lvl3pPr>
            <a:lvl4pPr marL="2057126" indent="0">
              <a:buNone/>
              <a:defRPr sz="2400" b="1"/>
            </a:lvl4pPr>
            <a:lvl5pPr marL="2742834" indent="0">
              <a:buNone/>
              <a:defRPr sz="2400" b="1"/>
            </a:lvl5pPr>
            <a:lvl6pPr marL="3428543" indent="0">
              <a:buNone/>
              <a:defRPr sz="2400" b="1"/>
            </a:lvl6pPr>
            <a:lvl7pPr marL="4114251" indent="0">
              <a:buNone/>
              <a:defRPr sz="2400" b="1"/>
            </a:lvl7pPr>
            <a:lvl8pPr marL="4799960" indent="0">
              <a:buNone/>
              <a:defRPr sz="2400" b="1"/>
            </a:lvl8pPr>
            <a:lvl9pPr marL="5485668" indent="0">
              <a:buNone/>
              <a:defRPr sz="2400" b="1"/>
            </a:lvl9pPr>
          </a:lstStyle>
          <a:p>
            <a:pPr lvl="0"/>
            <a:r>
              <a:rPr lang="ja-JP" altLang="en-US"/>
              <a:t>マスター テキストの書式設定</a:t>
            </a:r>
          </a:p>
        </p:txBody>
      </p:sp>
      <p:sp>
        <p:nvSpPr>
          <p:cNvPr id="4" name="Content Placeholder 3"/>
          <p:cNvSpPr>
            <a:spLocks noGrp="1"/>
          </p:cNvSpPr>
          <p:nvPr>
            <p:ph sz="half" idx="2"/>
          </p:nvPr>
        </p:nvSpPr>
        <p:spPr>
          <a:xfrm>
            <a:off x="1259683" y="3757033"/>
            <a:ext cx="7736681" cy="55260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9258300" y="2521356"/>
            <a:ext cx="7774782" cy="1235677"/>
          </a:xfrm>
        </p:spPr>
        <p:txBody>
          <a:bodyPr anchor="b"/>
          <a:lstStyle>
            <a:lvl1pPr marL="0" indent="0">
              <a:buNone/>
              <a:defRPr sz="3600" b="1"/>
            </a:lvl1pPr>
            <a:lvl2pPr marL="685709" indent="0">
              <a:buNone/>
              <a:defRPr sz="3000" b="1"/>
            </a:lvl2pPr>
            <a:lvl3pPr marL="1371417" indent="0">
              <a:buNone/>
              <a:defRPr sz="2700" b="1"/>
            </a:lvl3pPr>
            <a:lvl4pPr marL="2057126" indent="0">
              <a:buNone/>
              <a:defRPr sz="2400" b="1"/>
            </a:lvl4pPr>
            <a:lvl5pPr marL="2742834" indent="0">
              <a:buNone/>
              <a:defRPr sz="2400" b="1"/>
            </a:lvl5pPr>
            <a:lvl6pPr marL="3428543" indent="0">
              <a:buNone/>
              <a:defRPr sz="2400" b="1"/>
            </a:lvl6pPr>
            <a:lvl7pPr marL="4114251" indent="0">
              <a:buNone/>
              <a:defRPr sz="2400" b="1"/>
            </a:lvl7pPr>
            <a:lvl8pPr marL="4799960" indent="0">
              <a:buNone/>
              <a:defRPr sz="2400" b="1"/>
            </a:lvl8pPr>
            <a:lvl9pPr marL="5485668" indent="0">
              <a:buNone/>
              <a:defRPr sz="2400" b="1"/>
            </a:lvl9pPr>
          </a:lstStyle>
          <a:p>
            <a:pPr lvl="0"/>
            <a:r>
              <a:rPr lang="ja-JP" altLang="en-US"/>
              <a:t>マスター テキストの書式設定</a:t>
            </a:r>
          </a:p>
        </p:txBody>
      </p:sp>
      <p:sp>
        <p:nvSpPr>
          <p:cNvPr id="6" name="Content Placeholder 5"/>
          <p:cNvSpPr>
            <a:spLocks noGrp="1"/>
          </p:cNvSpPr>
          <p:nvPr>
            <p:ph sz="quarter" idx="4"/>
          </p:nvPr>
        </p:nvSpPr>
        <p:spPr>
          <a:xfrm>
            <a:off x="9258300" y="3757033"/>
            <a:ext cx="7774782" cy="55260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1674EB-E048-4AB6-8E54-447D32AFD444}" type="datetimeFigureOut">
              <a:rPr kumimoji="1" lang="ja-JP" altLang="en-US" smtClean="0"/>
              <a:t>2023/8/15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312453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1674EB-E048-4AB6-8E54-447D32AFD444}" type="datetimeFigureOut">
              <a:rPr kumimoji="1" lang="ja-JP" altLang="en-US" smtClean="0"/>
              <a:t>2023/8/15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335819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674EB-E048-4AB6-8E54-447D32AFD444}" type="datetimeFigureOut">
              <a:rPr kumimoji="1" lang="ja-JP" altLang="en-US" smtClean="0"/>
              <a:t>2023/8/15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19490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694"/>
            <a:ext cx="5898356" cy="2399930"/>
          </a:xfrm>
        </p:spPr>
        <p:txBody>
          <a:bodyPr anchor="b"/>
          <a:lstStyle>
            <a:lvl1pPr>
              <a:defRPr sz="4799"/>
            </a:lvl1pPr>
          </a:lstStyle>
          <a:p>
            <a:r>
              <a:rPr lang="ja-JP" altLang="en-US"/>
              <a:t>マスター タイトルの書式設定</a:t>
            </a:r>
            <a:endParaRPr lang="en-US" dirty="0"/>
          </a:p>
        </p:txBody>
      </p:sp>
      <p:sp>
        <p:nvSpPr>
          <p:cNvPr id="3" name="Content Placeholder 2"/>
          <p:cNvSpPr>
            <a:spLocks noGrp="1"/>
          </p:cNvSpPr>
          <p:nvPr>
            <p:ph idx="1"/>
          </p:nvPr>
        </p:nvSpPr>
        <p:spPr>
          <a:xfrm>
            <a:off x="7774782" y="1480910"/>
            <a:ext cx="9258300" cy="7309310"/>
          </a:xfrm>
        </p:spPr>
        <p:txBody>
          <a:bodyPr/>
          <a:lstStyle>
            <a:lvl1pPr>
              <a:defRPr sz="4799"/>
            </a:lvl1pPr>
            <a:lvl2pPr>
              <a:defRPr sz="4199"/>
            </a:lvl2pPr>
            <a:lvl3pPr>
              <a:defRPr sz="3600"/>
            </a:lvl3pPr>
            <a:lvl4pPr>
              <a:defRPr sz="3000"/>
            </a:lvl4pPr>
            <a:lvl5pPr>
              <a:defRPr sz="3000"/>
            </a:lvl5pPr>
            <a:lvl6pPr>
              <a:defRPr sz="3000"/>
            </a:lvl6pPr>
            <a:lvl7pPr>
              <a:defRPr sz="3000"/>
            </a:lvl7pPr>
            <a:lvl8pPr>
              <a:defRPr sz="3000"/>
            </a:lvl8pPr>
            <a:lvl9pPr>
              <a:defRPr sz="3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59683" y="3085624"/>
            <a:ext cx="5898356" cy="5716500"/>
          </a:xfrm>
        </p:spPr>
        <p:txBody>
          <a:bodyPr/>
          <a:lstStyle>
            <a:lvl1pPr marL="0" indent="0">
              <a:buNone/>
              <a:defRPr sz="2400"/>
            </a:lvl1pPr>
            <a:lvl2pPr marL="685709" indent="0">
              <a:buNone/>
              <a:defRPr sz="2100"/>
            </a:lvl2pPr>
            <a:lvl3pPr marL="1371417" indent="0">
              <a:buNone/>
              <a:defRPr sz="1800"/>
            </a:lvl3pPr>
            <a:lvl4pPr marL="2057126" indent="0">
              <a:buNone/>
              <a:defRPr sz="1500"/>
            </a:lvl4pPr>
            <a:lvl5pPr marL="2742834" indent="0">
              <a:buNone/>
              <a:defRPr sz="1500"/>
            </a:lvl5pPr>
            <a:lvl6pPr marL="3428543" indent="0">
              <a:buNone/>
              <a:defRPr sz="1500"/>
            </a:lvl6pPr>
            <a:lvl7pPr marL="4114251" indent="0">
              <a:buNone/>
              <a:defRPr sz="1500"/>
            </a:lvl7pPr>
            <a:lvl8pPr marL="4799960" indent="0">
              <a:buNone/>
              <a:defRPr sz="1500"/>
            </a:lvl8pPr>
            <a:lvl9pPr marL="5485668" indent="0">
              <a:buNone/>
              <a:defRPr sz="15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1674EB-E048-4AB6-8E54-447D32AFD444}" type="datetimeFigureOut">
              <a:rPr kumimoji="1" lang="ja-JP" altLang="en-US" smtClean="0"/>
              <a:t>2023/8/15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93436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694"/>
            <a:ext cx="5898356" cy="2399930"/>
          </a:xfrm>
        </p:spPr>
        <p:txBody>
          <a:bodyPr anchor="b"/>
          <a:lstStyle>
            <a:lvl1pPr>
              <a:defRPr sz="479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774782" y="1480910"/>
            <a:ext cx="9258300" cy="7309310"/>
          </a:xfrm>
        </p:spPr>
        <p:txBody>
          <a:bodyPr anchor="t"/>
          <a:lstStyle>
            <a:lvl1pPr marL="0" indent="0">
              <a:buNone/>
              <a:defRPr sz="4799"/>
            </a:lvl1pPr>
            <a:lvl2pPr marL="685709" indent="0">
              <a:buNone/>
              <a:defRPr sz="4199"/>
            </a:lvl2pPr>
            <a:lvl3pPr marL="1371417" indent="0">
              <a:buNone/>
              <a:defRPr sz="3600"/>
            </a:lvl3pPr>
            <a:lvl4pPr marL="2057126" indent="0">
              <a:buNone/>
              <a:defRPr sz="3000"/>
            </a:lvl4pPr>
            <a:lvl5pPr marL="2742834" indent="0">
              <a:buNone/>
              <a:defRPr sz="3000"/>
            </a:lvl5pPr>
            <a:lvl6pPr marL="3428543" indent="0">
              <a:buNone/>
              <a:defRPr sz="3000"/>
            </a:lvl6pPr>
            <a:lvl7pPr marL="4114251" indent="0">
              <a:buNone/>
              <a:defRPr sz="3000"/>
            </a:lvl7pPr>
            <a:lvl8pPr marL="4799960" indent="0">
              <a:buNone/>
              <a:defRPr sz="3000"/>
            </a:lvl8pPr>
            <a:lvl9pPr marL="5485668" indent="0">
              <a:buNone/>
              <a:defRPr sz="3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59683" y="3085624"/>
            <a:ext cx="5898356" cy="5716500"/>
          </a:xfrm>
        </p:spPr>
        <p:txBody>
          <a:bodyPr/>
          <a:lstStyle>
            <a:lvl1pPr marL="0" indent="0">
              <a:buNone/>
              <a:defRPr sz="2400"/>
            </a:lvl1pPr>
            <a:lvl2pPr marL="685709" indent="0">
              <a:buNone/>
              <a:defRPr sz="2100"/>
            </a:lvl2pPr>
            <a:lvl3pPr marL="1371417" indent="0">
              <a:buNone/>
              <a:defRPr sz="1800"/>
            </a:lvl3pPr>
            <a:lvl4pPr marL="2057126" indent="0">
              <a:buNone/>
              <a:defRPr sz="1500"/>
            </a:lvl4pPr>
            <a:lvl5pPr marL="2742834" indent="0">
              <a:buNone/>
              <a:defRPr sz="1500"/>
            </a:lvl5pPr>
            <a:lvl6pPr marL="3428543" indent="0">
              <a:buNone/>
              <a:defRPr sz="1500"/>
            </a:lvl6pPr>
            <a:lvl7pPr marL="4114251" indent="0">
              <a:buNone/>
              <a:defRPr sz="1500"/>
            </a:lvl7pPr>
            <a:lvl8pPr marL="4799960" indent="0">
              <a:buNone/>
              <a:defRPr sz="1500"/>
            </a:lvl8pPr>
            <a:lvl9pPr marL="5485668" indent="0">
              <a:buNone/>
              <a:defRPr sz="15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1674EB-E048-4AB6-8E54-447D32AFD444}" type="datetimeFigureOut">
              <a:rPr kumimoji="1" lang="ja-JP" altLang="en-US" smtClean="0"/>
              <a:t>2023/8/15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227267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04"/>
            <a:ext cx="15773400" cy="198803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7300" y="2738015"/>
            <a:ext cx="15773400" cy="65260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57300" y="9533055"/>
            <a:ext cx="4114800" cy="547603"/>
          </a:xfrm>
          <a:prstGeom prst="rect">
            <a:avLst/>
          </a:prstGeom>
        </p:spPr>
        <p:txBody>
          <a:bodyPr vert="horz" lIns="91440" tIns="45720" rIns="91440" bIns="45720" rtlCol="0" anchor="ctr"/>
          <a:lstStyle>
            <a:lvl1pPr algn="l">
              <a:defRPr sz="1800">
                <a:solidFill>
                  <a:schemeClr val="tx1">
                    <a:tint val="75000"/>
                  </a:schemeClr>
                </a:solidFill>
              </a:defRPr>
            </a:lvl1pPr>
          </a:lstStyle>
          <a:p>
            <a:fld id="{711674EB-E048-4AB6-8E54-447D32AFD444}" type="datetimeFigureOut">
              <a:rPr kumimoji="1" lang="ja-JP" altLang="en-US" smtClean="0"/>
              <a:t>2023/8/15</a:t>
            </a:fld>
            <a:endParaRPr kumimoji="1" lang="ja-JP" altLang="en-US"/>
          </a:p>
        </p:txBody>
      </p:sp>
      <p:sp>
        <p:nvSpPr>
          <p:cNvPr id="5" name="Footer Placeholder 4"/>
          <p:cNvSpPr>
            <a:spLocks noGrp="1"/>
          </p:cNvSpPr>
          <p:nvPr>
            <p:ph type="ftr" sz="quarter" idx="3"/>
          </p:nvPr>
        </p:nvSpPr>
        <p:spPr>
          <a:xfrm>
            <a:off x="6057900" y="9533055"/>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2915900" y="9533055"/>
            <a:ext cx="4114800" cy="547603"/>
          </a:xfrm>
          <a:prstGeom prst="rect">
            <a:avLst/>
          </a:prstGeom>
        </p:spPr>
        <p:txBody>
          <a:bodyPr vert="horz" lIns="91440" tIns="45720" rIns="91440" bIns="45720" rtlCol="0" anchor="ctr"/>
          <a:lstStyle>
            <a:lvl1pPr algn="r">
              <a:defRPr sz="1800">
                <a:solidFill>
                  <a:schemeClr val="tx1">
                    <a:tint val="75000"/>
                  </a:schemeClr>
                </a:solidFill>
              </a:defRPr>
            </a:lvl1pPr>
          </a:lstStyle>
          <a:p>
            <a:fld id="{F08A1BAE-FEC6-44D5-8D22-5B2BE8145422}" type="slidenum">
              <a:rPr kumimoji="1" lang="ja-JP" altLang="en-US" smtClean="0"/>
              <a:t>‹#›</a:t>
            </a:fld>
            <a:endParaRPr kumimoji="1" lang="ja-JP" altLang="en-US"/>
          </a:p>
        </p:txBody>
      </p:sp>
    </p:spTree>
    <p:extLst>
      <p:ext uri="{BB962C8B-B14F-4D97-AF65-F5344CB8AC3E}">
        <p14:creationId xmlns:p14="http://schemas.microsoft.com/office/powerpoint/2010/main" val="30270846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71417" rtl="0" eaLnBrk="1" latinLnBrk="0" hangingPunct="1">
        <a:lnSpc>
          <a:spcPct val="90000"/>
        </a:lnSpc>
        <a:spcBef>
          <a:spcPct val="0"/>
        </a:spcBef>
        <a:buNone/>
        <a:defRPr kumimoji="1" sz="6599" kern="1200">
          <a:solidFill>
            <a:schemeClr val="tx1"/>
          </a:solidFill>
          <a:latin typeface="+mj-lt"/>
          <a:ea typeface="+mj-ea"/>
          <a:cs typeface="+mj-cs"/>
        </a:defRPr>
      </a:lvl1pPr>
    </p:titleStyle>
    <p:bodyStyle>
      <a:lvl1pPr marL="342854" indent="-342854" algn="l" defTabSz="1371417" rtl="0" eaLnBrk="1" latinLnBrk="0" hangingPunct="1">
        <a:lnSpc>
          <a:spcPct val="90000"/>
        </a:lnSpc>
        <a:spcBef>
          <a:spcPts val="1500"/>
        </a:spcBef>
        <a:buFont typeface="Arial" panose="020B0604020202020204" pitchFamily="34" charset="0"/>
        <a:buChar char="•"/>
        <a:defRPr kumimoji="1" sz="4199" kern="1200">
          <a:solidFill>
            <a:schemeClr val="tx1"/>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B84577E-E162-4419-B787-3A4C73162536}"/>
              </a:ext>
            </a:extLst>
          </p:cNvPr>
          <p:cNvSpPr txBox="1"/>
          <p:nvPr/>
        </p:nvSpPr>
        <p:spPr>
          <a:xfrm>
            <a:off x="4868196" y="2428780"/>
            <a:ext cx="8551608" cy="3888969"/>
          </a:xfrm>
          <a:prstGeom prst="rect">
            <a:avLst/>
          </a:prstGeom>
          <a:noFill/>
        </p:spPr>
        <p:txBody>
          <a:bodyPr wrap="square" tIns="269958" rtlCol="0" anchor="t" anchorCtr="0">
            <a:spAutoFit/>
          </a:bodyPr>
          <a:lstStyle/>
          <a:p>
            <a:r>
              <a:rPr lang="ja-JP" altLang="en-US" sz="1600" b="1" dirty="0">
                <a:solidFill>
                  <a:srgbClr val="29050D"/>
                </a:solidFill>
                <a:latin typeface="メイリオ" panose="020B0604030504040204" pitchFamily="50" charset="-128"/>
                <a:ea typeface="メイリオ" panose="020B0604030504040204" pitchFamily="50" charset="-128"/>
              </a:rPr>
              <a:t>■ご利用について</a:t>
            </a:r>
          </a:p>
          <a:p>
            <a:r>
              <a:rPr lang="ja-JP" altLang="en-US" sz="2000" dirty="0">
                <a:solidFill>
                  <a:srgbClr val="29050D"/>
                </a:solidFill>
                <a:latin typeface="メイリオ" panose="020B0604030504040204" pitchFamily="50" charset="-128"/>
                <a:ea typeface="メイリオ" panose="020B0604030504040204" pitchFamily="50" charset="-128"/>
              </a:rPr>
              <a:t>パワーポイントテンプレートをご利用いただきありがとうございます。</a:t>
            </a:r>
          </a:p>
          <a:p>
            <a:r>
              <a:rPr lang="ja-JP" altLang="en-US" sz="2000" dirty="0">
                <a:solidFill>
                  <a:srgbClr val="29050D"/>
                </a:solidFill>
                <a:latin typeface="メイリオ" panose="020B0604030504040204" pitchFamily="50" charset="-128"/>
                <a:ea typeface="メイリオ" panose="020B0604030504040204" pitchFamily="50" charset="-128"/>
              </a:rPr>
              <a:t>こちらのテンプレートは、内容を書き換えてお使い頂くことができます。</a:t>
            </a:r>
          </a:p>
          <a:p>
            <a:r>
              <a:rPr lang="ja-JP" altLang="en-US" sz="2000" dirty="0">
                <a:solidFill>
                  <a:srgbClr val="29050D"/>
                </a:solidFill>
                <a:latin typeface="メイリオ" panose="020B0604030504040204" pitchFamily="50" charset="-128"/>
                <a:ea typeface="メイリオ" panose="020B0604030504040204" pitchFamily="50" charset="-128"/>
              </a:rPr>
              <a:t>説明会やウェビナーなどの各種プレゼンテーションや、動画の作成など、自由にお使いください。</a:t>
            </a:r>
          </a:p>
          <a:p>
            <a:endParaRPr lang="ja-JP" altLang="en-US" sz="2000" b="1" dirty="0">
              <a:solidFill>
                <a:srgbClr val="29050D"/>
              </a:solidFill>
              <a:latin typeface="メイリオ" panose="020B0604030504040204" pitchFamily="50" charset="-128"/>
              <a:ea typeface="メイリオ" panose="020B0604030504040204" pitchFamily="50" charset="-128"/>
            </a:endParaRPr>
          </a:p>
          <a:p>
            <a:r>
              <a:rPr lang="ja-JP" altLang="en-US" sz="1600" b="1" dirty="0">
                <a:solidFill>
                  <a:srgbClr val="29050D"/>
                </a:solidFill>
                <a:latin typeface="メイリオ" panose="020B0604030504040204" pitchFamily="50" charset="-128"/>
                <a:ea typeface="メイリオ" panose="020B0604030504040204" pitchFamily="50" charset="-128"/>
              </a:rPr>
              <a:t>■お知らせ</a:t>
            </a:r>
          </a:p>
          <a:p>
            <a:r>
              <a:rPr lang="ja-JP" altLang="en-US" sz="2000" dirty="0">
                <a:solidFill>
                  <a:srgbClr val="29050D"/>
                </a:solidFill>
                <a:latin typeface="メイリオ" panose="020B0604030504040204" pitchFamily="50" charset="-128"/>
                <a:ea typeface="メイリオ" panose="020B0604030504040204" pitchFamily="50" charset="-128"/>
              </a:rPr>
              <a:t>弊社では採用動画の制作を承っております。採用動画の制作業者をお探しの際は下記ページをご覧ください。</a:t>
            </a:r>
            <a:br>
              <a:rPr lang="en-US" altLang="ja-JP" sz="2000" b="1" dirty="0">
                <a:solidFill>
                  <a:schemeClr val="accent1">
                    <a:lumMod val="50000"/>
                  </a:schemeClr>
                </a:solidFill>
                <a:latin typeface="メイリオ" panose="020B0604030504040204" pitchFamily="50" charset="-128"/>
                <a:ea typeface="メイリオ" panose="020B0604030504040204" pitchFamily="50" charset="-128"/>
              </a:rPr>
            </a:br>
            <a:br>
              <a:rPr lang="en-US" altLang="ja-JP" sz="2000" b="1" dirty="0">
                <a:solidFill>
                  <a:schemeClr val="accent1">
                    <a:lumMod val="50000"/>
                  </a:schemeClr>
                </a:solidFill>
                <a:latin typeface="メイリオ" panose="020B0604030504040204" pitchFamily="50" charset="-128"/>
                <a:ea typeface="メイリオ" panose="020B0604030504040204" pitchFamily="50" charset="-128"/>
              </a:rPr>
            </a:br>
            <a:r>
              <a:rPr lang="ja-JP" altLang="en-US" sz="2000" b="1" dirty="0">
                <a:solidFill>
                  <a:schemeClr val="accent1">
                    <a:lumMod val="50000"/>
                  </a:schemeClr>
                </a:solidFill>
                <a:latin typeface="メイリオ" panose="020B0604030504040204" pitchFamily="50" charset="-128"/>
                <a:ea typeface="メイリオ" panose="020B0604030504040204" pitchFamily="50" charset="-128"/>
              </a:rPr>
              <a:t>シンユーの採用動画は</a:t>
            </a:r>
            <a:r>
              <a:rPr lang="en-US" altLang="ja-JP" sz="2000" b="1" dirty="0">
                <a:solidFill>
                  <a:schemeClr val="accent1">
                    <a:lumMod val="50000"/>
                  </a:schemeClr>
                </a:solidFill>
                <a:latin typeface="メイリオ" panose="020B0604030504040204" pitchFamily="50" charset="-128"/>
                <a:ea typeface="メイリオ" panose="020B0604030504040204" pitchFamily="50" charset="-128"/>
              </a:rPr>
              <a:t>3</a:t>
            </a:r>
            <a:r>
              <a:rPr lang="ja-JP" altLang="en-US" sz="2000" b="1" dirty="0">
                <a:solidFill>
                  <a:schemeClr val="accent1">
                    <a:lumMod val="50000"/>
                  </a:schemeClr>
                </a:solidFill>
                <a:latin typeface="メイリオ" panose="020B0604030504040204" pitchFamily="50" charset="-128"/>
                <a:ea typeface="メイリオ" panose="020B0604030504040204" pitchFamily="50" charset="-128"/>
              </a:rPr>
              <a:t>年間保証付き</a:t>
            </a:r>
            <a:br>
              <a:rPr lang="en-US" altLang="ja-JP" sz="2000" b="1" dirty="0">
                <a:solidFill>
                  <a:schemeClr val="accent1">
                    <a:lumMod val="50000"/>
                  </a:schemeClr>
                </a:solidFill>
                <a:latin typeface="メイリオ" panose="020B0604030504040204" pitchFamily="50" charset="-128"/>
                <a:ea typeface="メイリオ" panose="020B0604030504040204" pitchFamily="50" charset="-128"/>
              </a:rPr>
            </a:br>
            <a:r>
              <a:rPr lang="en-US" altLang="ja-JP" sz="2000" b="1" dirty="0">
                <a:solidFill>
                  <a:schemeClr val="accent1">
                    <a:lumMod val="50000"/>
                  </a:schemeClr>
                </a:solidFill>
                <a:latin typeface="メイリオ" panose="020B0604030504040204" pitchFamily="50" charset="-128"/>
                <a:ea typeface="メイリオ" panose="020B0604030504040204" pitchFamily="50" charset="-128"/>
              </a:rPr>
              <a:t>https://shin-yu.net/saiyou/</a:t>
            </a:r>
          </a:p>
        </p:txBody>
      </p:sp>
    </p:spTree>
    <p:extLst>
      <p:ext uri="{BB962C8B-B14F-4D97-AF65-F5344CB8AC3E}">
        <p14:creationId xmlns:p14="http://schemas.microsoft.com/office/powerpoint/2010/main" val="202418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A57B653-7E59-4448-9BBD-7B62FBD8F9D6}"/>
              </a:ext>
            </a:extLst>
          </p:cNvPr>
          <p:cNvSpPr txBox="1"/>
          <p:nvPr/>
        </p:nvSpPr>
        <p:spPr>
          <a:xfrm>
            <a:off x="6055712" y="9087340"/>
            <a:ext cx="6176576" cy="688093"/>
          </a:xfrm>
          <a:prstGeom prst="rect">
            <a:avLst/>
          </a:prstGeom>
          <a:noFill/>
        </p:spPr>
        <p:txBody>
          <a:bodyPr wrap="square" tIns="269958" rtlCol="0" anchor="ctr" anchorCtr="0">
            <a:spAutoFit/>
          </a:bodyPr>
          <a:lstStyle/>
          <a:p>
            <a:pPr algn="ctr"/>
            <a:r>
              <a:rPr lang="zh-CN" altLang="en-US" sz="2400" b="1" dirty="0">
                <a:solidFill>
                  <a:schemeClr val="bg2">
                    <a:lumMod val="25000"/>
                  </a:schemeClr>
                </a:solidFill>
                <a:latin typeface="メイリオ" panose="020B0604030504040204" pitchFamily="50" charset="-128"/>
                <a:ea typeface="メイリオ" panose="020B0604030504040204" pitchFamily="50" charset="-128"/>
              </a:rPr>
              <a:t>〇〇〇株式会社</a:t>
            </a:r>
          </a:p>
        </p:txBody>
      </p:sp>
      <p:sp>
        <p:nvSpPr>
          <p:cNvPr id="9" name="テキスト ボックス 8">
            <a:extLst>
              <a:ext uri="{FF2B5EF4-FFF2-40B4-BE49-F238E27FC236}">
                <a16:creationId xmlns:a16="http://schemas.microsoft.com/office/drawing/2014/main" id="{37EE7526-EDD3-4537-835E-B1B6079B7780}"/>
              </a:ext>
            </a:extLst>
          </p:cNvPr>
          <p:cNvSpPr txBox="1"/>
          <p:nvPr/>
        </p:nvSpPr>
        <p:spPr>
          <a:xfrm>
            <a:off x="4762966" y="6247244"/>
            <a:ext cx="9077523" cy="964963"/>
          </a:xfrm>
          <a:prstGeom prst="rect">
            <a:avLst/>
          </a:prstGeom>
          <a:noFill/>
        </p:spPr>
        <p:txBody>
          <a:bodyPr wrap="square" tIns="269958" rtlCol="0" anchor="ctr" anchorCtr="0">
            <a:spAutoFit/>
          </a:bodyPr>
          <a:lstStyle/>
          <a:p>
            <a:pPr algn="ctr"/>
            <a:r>
              <a:rPr lang="en-US" altLang="ja-JP" sz="4000" b="1" dirty="0">
                <a:solidFill>
                  <a:srgbClr val="0B3DA7"/>
                </a:solidFill>
                <a:latin typeface="メイリオ" panose="020B0604030504040204" pitchFamily="50" charset="-128"/>
                <a:ea typeface="メイリオ" panose="020B0604030504040204" pitchFamily="50" charset="-128"/>
              </a:rPr>
              <a:t>-</a:t>
            </a:r>
            <a:r>
              <a:rPr lang="ja-JP" altLang="en-US" sz="4000" b="1" dirty="0">
                <a:solidFill>
                  <a:srgbClr val="0B3DA7"/>
                </a:solidFill>
                <a:latin typeface="メイリオ" panose="020B0604030504040204" pitchFamily="50" charset="-128"/>
                <a:ea typeface="メイリオ" panose="020B0604030504040204" pitchFamily="50" charset="-128"/>
              </a:rPr>
              <a:t>会社説明会</a:t>
            </a:r>
            <a:r>
              <a:rPr lang="en-US" altLang="ja-JP" sz="4000" b="1" dirty="0">
                <a:solidFill>
                  <a:srgbClr val="0B3DA7"/>
                </a:solidFill>
                <a:latin typeface="メイリオ" panose="020B0604030504040204" pitchFamily="50" charset="-128"/>
                <a:ea typeface="メイリオ" panose="020B0604030504040204" pitchFamily="50" charset="-128"/>
              </a:rPr>
              <a:t>-</a:t>
            </a:r>
            <a:endParaRPr lang="ja-JP" altLang="en-US" sz="4000" b="1" dirty="0">
              <a:solidFill>
                <a:srgbClr val="0B3DA7"/>
              </a:solidFill>
              <a:latin typeface="メイリオ" panose="020B0604030504040204" pitchFamily="50" charset="-128"/>
              <a:ea typeface="メイリオ" panose="020B0604030504040204" pitchFamily="50" charset="-128"/>
            </a:endParaRPr>
          </a:p>
        </p:txBody>
      </p:sp>
      <p:pic>
        <p:nvPicPr>
          <p:cNvPr id="13" name="図 12" descr="アイコン&#10;&#10;自動的に生成された説明">
            <a:extLst>
              <a:ext uri="{FF2B5EF4-FFF2-40B4-BE49-F238E27FC236}">
                <a16:creationId xmlns:a16="http://schemas.microsoft.com/office/drawing/2014/main" id="{E7113AAD-65A4-499C-884C-37BDA0FFA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394" y="3219450"/>
            <a:ext cx="8355213" cy="2412568"/>
          </a:xfrm>
          <a:prstGeom prst="rect">
            <a:avLst/>
          </a:prstGeom>
        </p:spPr>
      </p:pic>
    </p:spTree>
    <p:extLst>
      <p:ext uri="{BB962C8B-B14F-4D97-AF65-F5344CB8AC3E}">
        <p14:creationId xmlns:p14="http://schemas.microsoft.com/office/powerpoint/2010/main" val="359503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7EE7526-EDD3-4537-835E-B1B6079B7780}"/>
              </a:ext>
            </a:extLst>
          </p:cNvPr>
          <p:cNvSpPr txBox="1"/>
          <p:nvPr/>
        </p:nvSpPr>
        <p:spPr>
          <a:xfrm>
            <a:off x="4762966" y="3009093"/>
            <a:ext cx="9077523" cy="1118980"/>
          </a:xfrm>
          <a:prstGeom prst="rect">
            <a:avLst/>
          </a:prstGeom>
          <a:noFill/>
        </p:spPr>
        <p:txBody>
          <a:bodyPr wrap="square" tIns="269958" rtlCol="0" anchor="ctr" anchorCtr="0">
            <a:spAutoFit/>
          </a:bodyPr>
          <a:lstStyle/>
          <a:p>
            <a:pPr algn="ctr"/>
            <a:r>
              <a:rPr lang="ja-JP" altLang="en-US" sz="5200" b="1" dirty="0">
                <a:solidFill>
                  <a:srgbClr val="0B3DA7"/>
                </a:solidFill>
                <a:latin typeface="メイリオ" panose="020B0604030504040204" pitchFamily="50" charset="-128"/>
                <a:ea typeface="メイリオ" panose="020B0604030504040204" pitchFamily="50" charset="-128"/>
              </a:rPr>
              <a:t>新たな〇〇〇〇〇〇を創る</a:t>
            </a:r>
          </a:p>
        </p:txBody>
      </p:sp>
      <p:sp>
        <p:nvSpPr>
          <p:cNvPr id="6" name="テキスト ボックス 5">
            <a:extLst>
              <a:ext uri="{FF2B5EF4-FFF2-40B4-BE49-F238E27FC236}">
                <a16:creationId xmlns:a16="http://schemas.microsoft.com/office/drawing/2014/main" id="{6C99DB83-93C6-443E-85E7-07BBDCE2CC4F}"/>
              </a:ext>
            </a:extLst>
          </p:cNvPr>
          <p:cNvSpPr txBox="1"/>
          <p:nvPr/>
        </p:nvSpPr>
        <p:spPr>
          <a:xfrm>
            <a:off x="2159628" y="1225669"/>
            <a:ext cx="13968745" cy="1626811"/>
          </a:xfrm>
          <a:prstGeom prst="rect">
            <a:avLst/>
          </a:prstGeom>
          <a:noFill/>
        </p:spPr>
        <p:txBody>
          <a:bodyPr wrap="square" tIns="269958" rtlCol="0" anchor="ctr" anchorCtr="0">
            <a:spAutoFit/>
          </a:bodyPr>
          <a:lstStyle/>
          <a:p>
            <a:pPr algn="ctr"/>
            <a:r>
              <a:rPr lang="ja-JP" altLang="en-US" sz="8500" b="1" dirty="0">
                <a:solidFill>
                  <a:srgbClr val="0B3DA7"/>
                </a:solidFill>
                <a:latin typeface="メイリオ" panose="020B0604030504040204" pitchFamily="50" charset="-128"/>
                <a:ea typeface="メイリオ" panose="020B0604030504040204" pitchFamily="50" charset="-128"/>
              </a:rPr>
              <a:t>〇〇〇株式会社について</a:t>
            </a:r>
          </a:p>
        </p:txBody>
      </p:sp>
      <p:sp>
        <p:nvSpPr>
          <p:cNvPr id="10" name="テキスト ボックス 9">
            <a:extLst>
              <a:ext uri="{FF2B5EF4-FFF2-40B4-BE49-F238E27FC236}">
                <a16:creationId xmlns:a16="http://schemas.microsoft.com/office/drawing/2014/main" id="{AE816C51-E0BB-4727-8D29-128CAAAEE01E}"/>
              </a:ext>
            </a:extLst>
          </p:cNvPr>
          <p:cNvSpPr txBox="1"/>
          <p:nvPr/>
        </p:nvSpPr>
        <p:spPr>
          <a:xfrm>
            <a:off x="2159628" y="4761981"/>
            <a:ext cx="14337671" cy="4381411"/>
          </a:xfrm>
          <a:prstGeom prst="rect">
            <a:avLst/>
          </a:prstGeom>
          <a:noFill/>
        </p:spPr>
        <p:txBody>
          <a:bodyPr wrap="square" tIns="269958" rtlCol="0" anchor="t" anchorCtr="0">
            <a:spAutoFit/>
          </a:bodyPr>
          <a:lstStyle/>
          <a:p>
            <a:pPr algn="ctr"/>
            <a:r>
              <a:rPr lang="ja-JP" altLang="en-US" sz="4400" dirty="0">
                <a:solidFill>
                  <a:schemeClr val="tx2">
                    <a:lumMod val="50000"/>
                  </a:schemeClr>
                </a:solidFill>
                <a:latin typeface="メイリオ" panose="020B0604030504040204" pitchFamily="50" charset="-128"/>
                <a:ea typeface="メイリオ" panose="020B0604030504040204" pitchFamily="50" charset="-128"/>
              </a:rPr>
              <a:t>私たちは、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a:t>
            </a:r>
          </a:p>
        </p:txBody>
      </p:sp>
      <p:sp>
        <p:nvSpPr>
          <p:cNvPr id="3" name="楕円 2">
            <a:extLst>
              <a:ext uri="{FF2B5EF4-FFF2-40B4-BE49-F238E27FC236}">
                <a16:creationId xmlns:a16="http://schemas.microsoft.com/office/drawing/2014/main" id="{1CFA0509-1EDD-43B2-9665-FCA4FCF9110B}"/>
              </a:ext>
            </a:extLst>
          </p:cNvPr>
          <p:cNvSpPr/>
          <p:nvPr/>
        </p:nvSpPr>
        <p:spPr>
          <a:xfrm>
            <a:off x="15176500" y="2247093"/>
            <a:ext cx="217864" cy="2178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Tree>
    <p:extLst>
      <p:ext uri="{BB962C8B-B14F-4D97-AF65-F5344CB8AC3E}">
        <p14:creationId xmlns:p14="http://schemas.microsoft.com/office/powerpoint/2010/main" val="360182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駅のホーム&#10;&#10;中程度の精度で自動的に生成された説明">
            <a:extLst>
              <a:ext uri="{FF2B5EF4-FFF2-40B4-BE49-F238E27FC236}">
                <a16:creationId xmlns:a16="http://schemas.microsoft.com/office/drawing/2014/main" id="{CF46A2F6-1CA0-4CF3-8696-E66029F11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 y="0"/>
            <a:ext cx="18285179" cy="10285413"/>
          </a:xfrm>
          <a:prstGeom prst="rect">
            <a:avLst/>
          </a:prstGeom>
        </p:spPr>
      </p:pic>
      <p:sp>
        <p:nvSpPr>
          <p:cNvPr id="13" name="正方形/長方形 12">
            <a:extLst>
              <a:ext uri="{FF2B5EF4-FFF2-40B4-BE49-F238E27FC236}">
                <a16:creationId xmlns:a16="http://schemas.microsoft.com/office/drawing/2014/main" id="{E9EBCE9A-C34C-4181-BC9D-8BF3F53D2E0F}"/>
              </a:ext>
            </a:extLst>
          </p:cNvPr>
          <p:cNvSpPr/>
          <p:nvPr/>
        </p:nvSpPr>
        <p:spPr>
          <a:xfrm>
            <a:off x="-62346" y="270163"/>
            <a:ext cx="3034146" cy="835239"/>
          </a:xfrm>
          <a:prstGeom prst="rect">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889A3A9-2F35-402C-8164-FACB98905A67}"/>
              </a:ext>
            </a:extLst>
          </p:cNvPr>
          <p:cNvSpPr/>
          <p:nvPr/>
        </p:nvSpPr>
        <p:spPr>
          <a:xfrm>
            <a:off x="3169228" y="1796039"/>
            <a:ext cx="11949545" cy="7803803"/>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7EE7526-EDD3-4537-835E-B1B6079B7780}"/>
              </a:ext>
            </a:extLst>
          </p:cNvPr>
          <p:cNvSpPr txBox="1"/>
          <p:nvPr/>
        </p:nvSpPr>
        <p:spPr>
          <a:xfrm>
            <a:off x="4041835" y="2214664"/>
            <a:ext cx="10204331" cy="6874402"/>
          </a:xfrm>
          <a:prstGeom prst="rect">
            <a:avLst/>
          </a:prstGeom>
          <a:noFill/>
        </p:spPr>
        <p:txBody>
          <a:bodyPr wrap="square" tIns="269958" rtlCol="0" anchor="ctr" anchorCtr="0">
            <a:spAutoFit/>
          </a:bodyPr>
          <a:lstStyle/>
          <a:p>
            <a:pPr>
              <a:lnSpc>
                <a:spcPct val="150000"/>
              </a:lnSpc>
            </a:pPr>
            <a:r>
              <a:rPr lang="ja-JP" altLang="en-US" sz="4800" b="1" dirty="0">
                <a:solidFill>
                  <a:srgbClr val="0B3DA7"/>
                </a:solidFill>
                <a:latin typeface="メイリオ" panose="020B0604030504040204" pitchFamily="50" charset="-128"/>
                <a:ea typeface="メイリオ" panose="020B0604030504040204" pitchFamily="50" charset="-128"/>
              </a:rPr>
              <a:t>社　名：</a:t>
            </a:r>
            <a:r>
              <a:rPr lang="en-US" altLang="ja-JP" sz="4800" b="1" dirty="0">
                <a:solidFill>
                  <a:srgbClr val="0B3DA7"/>
                </a:solidFill>
                <a:latin typeface="メイリオ" panose="020B0604030504040204" pitchFamily="50" charset="-128"/>
                <a:ea typeface="メイリオ" panose="020B0604030504040204" pitchFamily="50" charset="-128"/>
              </a:rPr>
              <a:t>      </a:t>
            </a:r>
            <a:r>
              <a:rPr lang="ja-JP" altLang="en-US" sz="4800" b="1" dirty="0">
                <a:solidFill>
                  <a:srgbClr val="0B3DA7"/>
                </a:solidFill>
                <a:latin typeface="メイリオ" panose="020B0604030504040204" pitchFamily="50" charset="-128"/>
                <a:ea typeface="メイリオ" panose="020B0604030504040204" pitchFamily="50" charset="-128"/>
              </a:rPr>
              <a:t>〇〇〇株式会社</a:t>
            </a:r>
          </a:p>
          <a:p>
            <a:pPr>
              <a:lnSpc>
                <a:spcPct val="150000"/>
              </a:lnSpc>
            </a:pPr>
            <a:r>
              <a:rPr lang="ja-JP" altLang="en-US" sz="4800" b="1" dirty="0">
                <a:solidFill>
                  <a:srgbClr val="0B3DA7"/>
                </a:solidFill>
                <a:latin typeface="メイリオ" panose="020B0604030504040204" pitchFamily="50" charset="-128"/>
                <a:ea typeface="メイリオ" panose="020B0604030504040204" pitchFamily="50" charset="-128"/>
              </a:rPr>
              <a:t>代表者：　　山本 〇〇</a:t>
            </a:r>
            <a:endParaRPr lang="en-US" altLang="ja-JP" sz="4800" b="1" dirty="0">
              <a:solidFill>
                <a:srgbClr val="0B3DA7"/>
              </a:solidFill>
              <a:latin typeface="メイリオ" panose="020B0604030504040204" pitchFamily="50" charset="-128"/>
              <a:ea typeface="メイリオ" panose="020B0604030504040204" pitchFamily="50" charset="-128"/>
            </a:endParaRPr>
          </a:p>
          <a:p>
            <a:pPr>
              <a:lnSpc>
                <a:spcPct val="150000"/>
              </a:lnSpc>
            </a:pPr>
            <a:r>
              <a:rPr lang="ja-JP" altLang="en-US" sz="4800" b="1" dirty="0">
                <a:solidFill>
                  <a:srgbClr val="0B3DA7"/>
                </a:solidFill>
                <a:latin typeface="メイリオ" panose="020B0604030504040204" pitchFamily="50" charset="-128"/>
                <a:ea typeface="メイリオ" panose="020B0604030504040204" pitchFamily="50" charset="-128"/>
              </a:rPr>
              <a:t>設　立：　　〇〇〇〇年〇月</a:t>
            </a:r>
            <a:endParaRPr lang="en-US" altLang="ja-JP" sz="4800" b="1" dirty="0">
              <a:solidFill>
                <a:srgbClr val="0B3DA7"/>
              </a:solidFill>
              <a:latin typeface="メイリオ" panose="020B0604030504040204" pitchFamily="50" charset="-128"/>
              <a:ea typeface="メイリオ" panose="020B0604030504040204" pitchFamily="50" charset="-128"/>
            </a:endParaRPr>
          </a:p>
          <a:p>
            <a:pPr>
              <a:lnSpc>
                <a:spcPct val="150000"/>
              </a:lnSpc>
            </a:pPr>
            <a:r>
              <a:rPr lang="ja-JP" altLang="en-US" sz="4800" b="1" dirty="0">
                <a:solidFill>
                  <a:srgbClr val="0B3DA7"/>
                </a:solidFill>
                <a:latin typeface="メイリオ" panose="020B0604030504040204" pitchFamily="50" charset="-128"/>
                <a:ea typeface="メイリオ" panose="020B0604030504040204" pitchFamily="50" charset="-128"/>
              </a:rPr>
              <a:t>資本金：　　〇〇〇百万円　　</a:t>
            </a:r>
            <a:endParaRPr lang="en-US" altLang="ja-JP" sz="4800" b="1" dirty="0">
              <a:solidFill>
                <a:srgbClr val="0B3DA7"/>
              </a:solidFill>
              <a:latin typeface="メイリオ" panose="020B0604030504040204" pitchFamily="50" charset="-128"/>
              <a:ea typeface="メイリオ" panose="020B0604030504040204" pitchFamily="50" charset="-128"/>
            </a:endParaRPr>
          </a:p>
          <a:p>
            <a:pPr>
              <a:lnSpc>
                <a:spcPct val="150000"/>
              </a:lnSpc>
            </a:pPr>
            <a:r>
              <a:rPr lang="ja-JP" altLang="en-US" sz="4800" b="1" dirty="0">
                <a:solidFill>
                  <a:srgbClr val="0B3DA7"/>
                </a:solidFill>
                <a:latin typeface="メイリオ" panose="020B0604030504040204" pitchFamily="50" charset="-128"/>
                <a:ea typeface="メイリオ" panose="020B0604030504040204" pitchFamily="50" charset="-128"/>
              </a:rPr>
              <a:t>業　績：　　</a:t>
            </a:r>
            <a:r>
              <a:rPr lang="zh-TW" altLang="en-US" sz="4800" b="1" dirty="0">
                <a:solidFill>
                  <a:srgbClr val="0B3DA7"/>
                </a:solidFill>
                <a:latin typeface="メイリオ" panose="020B0604030504040204" pitchFamily="50" charset="-128"/>
                <a:ea typeface="メイリオ" panose="020B0604030504040204" pitchFamily="50" charset="-128"/>
              </a:rPr>
              <a:t>連結売上 〇〇〇百万円</a:t>
            </a:r>
            <a:endParaRPr lang="en-US" altLang="ja-JP" sz="4800" b="1" dirty="0">
              <a:solidFill>
                <a:srgbClr val="0B3DA7"/>
              </a:solidFill>
              <a:latin typeface="メイリオ" panose="020B0604030504040204" pitchFamily="50" charset="-128"/>
              <a:ea typeface="メイリオ" panose="020B0604030504040204" pitchFamily="50" charset="-128"/>
            </a:endParaRPr>
          </a:p>
          <a:p>
            <a:pPr>
              <a:lnSpc>
                <a:spcPct val="150000"/>
              </a:lnSpc>
            </a:pPr>
            <a:r>
              <a:rPr lang="ja-JP" altLang="en-US" sz="4800" b="1" dirty="0">
                <a:solidFill>
                  <a:srgbClr val="0B3DA7"/>
                </a:solidFill>
                <a:latin typeface="メイリオ" panose="020B0604030504040204" pitchFamily="50" charset="-128"/>
                <a:ea typeface="メイリオ" panose="020B0604030504040204" pitchFamily="50" charset="-128"/>
              </a:rPr>
              <a:t>従業員：　　</a:t>
            </a:r>
            <a:r>
              <a:rPr lang="zh-TW" altLang="en-US" sz="4800" b="1" dirty="0">
                <a:solidFill>
                  <a:srgbClr val="0B3DA7"/>
                </a:solidFill>
                <a:latin typeface="メイリオ" panose="020B0604030504040204" pitchFamily="50" charset="-128"/>
                <a:ea typeface="メイリオ" panose="020B0604030504040204" pitchFamily="50" charset="-128"/>
              </a:rPr>
              <a:t>連結 〇〇〇〇名</a:t>
            </a:r>
            <a:r>
              <a:rPr lang="ja-JP" altLang="en-US" sz="4800" b="1" dirty="0">
                <a:solidFill>
                  <a:srgbClr val="0B3DA7"/>
                </a:solidFill>
                <a:latin typeface="メイリオ" panose="020B0604030504040204" pitchFamily="50" charset="-128"/>
                <a:ea typeface="メイリオ" panose="020B0604030504040204" pitchFamily="50" charset="-128"/>
              </a:rPr>
              <a:t>　　</a:t>
            </a:r>
            <a:endParaRPr lang="en-US" altLang="ja-JP" sz="4800" b="1" dirty="0">
              <a:solidFill>
                <a:srgbClr val="0B3DA7"/>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3C1F01CE-11A9-4314-82E1-3CE17F6631B2}"/>
              </a:ext>
            </a:extLst>
          </p:cNvPr>
          <p:cNvSpPr txBox="1"/>
          <p:nvPr/>
        </p:nvSpPr>
        <p:spPr>
          <a:xfrm>
            <a:off x="-62346" y="191870"/>
            <a:ext cx="3231573" cy="934314"/>
          </a:xfrm>
          <a:prstGeom prst="rect">
            <a:avLst/>
          </a:prstGeom>
          <a:noFill/>
        </p:spPr>
        <p:txBody>
          <a:bodyPr wrap="square" tIns="269958" rtlCol="0" anchor="ctr" anchorCtr="0">
            <a:spAutoFit/>
          </a:bodyPr>
          <a:lstStyle/>
          <a:p>
            <a:pPr algn="ctr"/>
            <a:r>
              <a:rPr lang="ja-JP" altLang="en-US" sz="4000" b="1" dirty="0">
                <a:solidFill>
                  <a:schemeClr val="bg1">
                    <a:lumMod val="95000"/>
                  </a:schemeClr>
                </a:solidFill>
                <a:latin typeface="メイリオ" panose="020B0604030504040204" pitchFamily="50" charset="-128"/>
                <a:ea typeface="メイリオ" panose="020B0604030504040204" pitchFamily="50" charset="-128"/>
              </a:rPr>
              <a:t>会社概要</a:t>
            </a:r>
          </a:p>
        </p:txBody>
      </p:sp>
    </p:spTree>
    <p:extLst>
      <p:ext uri="{BB962C8B-B14F-4D97-AF65-F5344CB8AC3E}">
        <p14:creationId xmlns:p14="http://schemas.microsoft.com/office/powerpoint/2010/main" val="236142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455F931D-FE36-4F51-A5D8-9809E75AA209}"/>
              </a:ext>
            </a:extLst>
          </p:cNvPr>
          <p:cNvCxnSpPr>
            <a:cxnSpLocks/>
          </p:cNvCxnSpPr>
          <p:nvPr/>
        </p:nvCxnSpPr>
        <p:spPr>
          <a:xfrm>
            <a:off x="2294202" y="6379327"/>
            <a:ext cx="12672000" cy="0"/>
          </a:xfrm>
          <a:prstGeom prst="line">
            <a:avLst/>
          </a:prstGeom>
          <a:ln w="41275">
            <a:solidFill>
              <a:srgbClr val="0B3DA7"/>
            </a:solidFill>
          </a:ln>
        </p:spPr>
        <p:style>
          <a:lnRef idx="1">
            <a:schemeClr val="accent1"/>
          </a:lnRef>
          <a:fillRef idx="0">
            <a:schemeClr val="accent1"/>
          </a:fillRef>
          <a:effectRef idx="0">
            <a:schemeClr val="accent1"/>
          </a:effectRef>
          <a:fontRef idx="minor">
            <a:schemeClr val="tx1"/>
          </a:fontRef>
        </p:style>
      </p:cxnSp>
      <p:sp>
        <p:nvSpPr>
          <p:cNvPr id="2" name="楕円 1">
            <a:extLst>
              <a:ext uri="{FF2B5EF4-FFF2-40B4-BE49-F238E27FC236}">
                <a16:creationId xmlns:a16="http://schemas.microsoft.com/office/drawing/2014/main" id="{404EF692-318E-49B6-A95F-EB0887E7629A}"/>
              </a:ext>
            </a:extLst>
          </p:cNvPr>
          <p:cNvSpPr/>
          <p:nvPr/>
        </p:nvSpPr>
        <p:spPr>
          <a:xfrm>
            <a:off x="859994" y="5007727"/>
            <a:ext cx="2743200" cy="2743200"/>
          </a:xfrm>
          <a:prstGeom prst="ellipse">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3200" b="1" dirty="0"/>
              <a:t>創業</a:t>
            </a:r>
            <a:br>
              <a:rPr lang="en-US" altLang="ja-JP" b="1" dirty="0"/>
            </a:br>
            <a:r>
              <a:rPr lang="en-US" altLang="ja-JP" sz="4800" b="1" dirty="0"/>
              <a:t>1932</a:t>
            </a:r>
            <a:endParaRPr lang="en-US" altLang="ja-JP" b="1" dirty="0"/>
          </a:p>
        </p:txBody>
      </p:sp>
      <p:sp>
        <p:nvSpPr>
          <p:cNvPr id="41" name="楕円 40">
            <a:extLst>
              <a:ext uri="{FF2B5EF4-FFF2-40B4-BE49-F238E27FC236}">
                <a16:creationId xmlns:a16="http://schemas.microsoft.com/office/drawing/2014/main" id="{5589D2E8-FD2F-4068-99FB-47B8F1357658}"/>
              </a:ext>
            </a:extLst>
          </p:cNvPr>
          <p:cNvSpPr/>
          <p:nvPr/>
        </p:nvSpPr>
        <p:spPr>
          <a:xfrm>
            <a:off x="4337215" y="5007727"/>
            <a:ext cx="2743200" cy="2743200"/>
          </a:xfrm>
          <a:prstGeom prst="ellipse">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400" b="1" dirty="0"/>
              <a:t>株式会社</a:t>
            </a:r>
            <a:endParaRPr lang="en-US" altLang="ja-JP" sz="2400" b="1" dirty="0"/>
          </a:p>
          <a:p>
            <a:pPr lvl="0" algn="ctr"/>
            <a:r>
              <a:rPr lang="ja-JP" altLang="en-US" sz="2400" b="1" dirty="0"/>
              <a:t>設立</a:t>
            </a:r>
            <a:br>
              <a:rPr lang="en-US" altLang="ja-JP" b="1" dirty="0"/>
            </a:br>
            <a:r>
              <a:rPr lang="en-US" altLang="ja-JP" sz="4800" b="1" dirty="0"/>
              <a:t>1932</a:t>
            </a:r>
            <a:endParaRPr lang="en-US" altLang="ja-JP" b="1" dirty="0"/>
          </a:p>
        </p:txBody>
      </p:sp>
      <p:sp>
        <p:nvSpPr>
          <p:cNvPr id="42" name="楕円 41">
            <a:extLst>
              <a:ext uri="{FF2B5EF4-FFF2-40B4-BE49-F238E27FC236}">
                <a16:creationId xmlns:a16="http://schemas.microsoft.com/office/drawing/2014/main" id="{0DCE02DB-B552-4483-9197-9BD63A616C90}"/>
              </a:ext>
            </a:extLst>
          </p:cNvPr>
          <p:cNvSpPr/>
          <p:nvPr/>
        </p:nvSpPr>
        <p:spPr>
          <a:xfrm>
            <a:off x="7814436" y="5007727"/>
            <a:ext cx="2743200" cy="2743200"/>
          </a:xfrm>
          <a:prstGeom prst="ellipse">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3200" b="1" dirty="0"/>
              <a:t>〇〇工場操業</a:t>
            </a:r>
            <a:br>
              <a:rPr lang="en-US" altLang="ja-JP" b="1" dirty="0"/>
            </a:br>
            <a:r>
              <a:rPr lang="en-US" altLang="ja-JP" sz="4800" b="1" dirty="0"/>
              <a:t>1932</a:t>
            </a:r>
            <a:endParaRPr lang="en-US" altLang="ja-JP" b="1" dirty="0"/>
          </a:p>
        </p:txBody>
      </p:sp>
      <p:sp>
        <p:nvSpPr>
          <p:cNvPr id="43" name="楕円 42">
            <a:extLst>
              <a:ext uri="{FF2B5EF4-FFF2-40B4-BE49-F238E27FC236}">
                <a16:creationId xmlns:a16="http://schemas.microsoft.com/office/drawing/2014/main" id="{334AF1F8-7414-4520-B70D-CCED256EB3F9}"/>
              </a:ext>
            </a:extLst>
          </p:cNvPr>
          <p:cNvSpPr/>
          <p:nvPr/>
        </p:nvSpPr>
        <p:spPr>
          <a:xfrm>
            <a:off x="11291657" y="5007727"/>
            <a:ext cx="2743200" cy="2743200"/>
          </a:xfrm>
          <a:prstGeom prst="ellipse">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3200" b="1" dirty="0"/>
              <a:t>中国支社設立</a:t>
            </a:r>
            <a:br>
              <a:rPr lang="en-US" altLang="ja-JP" b="1" dirty="0"/>
            </a:br>
            <a:r>
              <a:rPr lang="en-US" altLang="ja-JP" sz="4800" b="1" dirty="0"/>
              <a:t>1932</a:t>
            </a:r>
            <a:endParaRPr lang="en-US" altLang="ja-JP" b="1" dirty="0"/>
          </a:p>
        </p:txBody>
      </p:sp>
      <p:sp>
        <p:nvSpPr>
          <p:cNvPr id="44" name="楕円 43">
            <a:extLst>
              <a:ext uri="{FF2B5EF4-FFF2-40B4-BE49-F238E27FC236}">
                <a16:creationId xmlns:a16="http://schemas.microsoft.com/office/drawing/2014/main" id="{7D3B6CEB-991B-439F-98EE-794398255849}"/>
              </a:ext>
            </a:extLst>
          </p:cNvPr>
          <p:cNvSpPr/>
          <p:nvPr/>
        </p:nvSpPr>
        <p:spPr>
          <a:xfrm>
            <a:off x="14768879" y="5007727"/>
            <a:ext cx="2743200" cy="2743200"/>
          </a:xfrm>
          <a:prstGeom prst="ellipse">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3200" b="1" dirty="0"/>
              <a:t>〇〇一部上場</a:t>
            </a:r>
            <a:br>
              <a:rPr lang="en-US" altLang="ja-JP" b="1" dirty="0"/>
            </a:br>
            <a:r>
              <a:rPr lang="en-US" altLang="ja-JP" sz="4800" b="1" dirty="0"/>
              <a:t>1932</a:t>
            </a:r>
            <a:endParaRPr lang="en-US" altLang="ja-JP" b="1" dirty="0"/>
          </a:p>
        </p:txBody>
      </p:sp>
      <p:sp>
        <p:nvSpPr>
          <p:cNvPr id="46" name="正方形/長方形 45">
            <a:extLst>
              <a:ext uri="{FF2B5EF4-FFF2-40B4-BE49-F238E27FC236}">
                <a16:creationId xmlns:a16="http://schemas.microsoft.com/office/drawing/2014/main" id="{969F43DB-D8DB-4351-8FFD-29B4ADB5529B}"/>
              </a:ext>
            </a:extLst>
          </p:cNvPr>
          <p:cNvSpPr/>
          <p:nvPr/>
        </p:nvSpPr>
        <p:spPr>
          <a:xfrm>
            <a:off x="-62346" y="270163"/>
            <a:ext cx="3034146" cy="835239"/>
          </a:xfrm>
          <a:prstGeom prst="rect">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7A9D7D99-D372-4037-A6AE-C2B4640C5B52}"/>
              </a:ext>
            </a:extLst>
          </p:cNvPr>
          <p:cNvSpPr txBox="1"/>
          <p:nvPr/>
        </p:nvSpPr>
        <p:spPr>
          <a:xfrm>
            <a:off x="-71055" y="191870"/>
            <a:ext cx="3042855" cy="934314"/>
          </a:xfrm>
          <a:prstGeom prst="rect">
            <a:avLst/>
          </a:prstGeom>
          <a:noFill/>
        </p:spPr>
        <p:txBody>
          <a:bodyPr wrap="square" tIns="269958" rtlCol="0" anchor="ctr" anchorCtr="0">
            <a:spAutoFit/>
          </a:bodyPr>
          <a:lstStyle/>
          <a:p>
            <a:pPr algn="ctr"/>
            <a:r>
              <a:rPr lang="ja-JP" altLang="en-US" sz="4000" b="1" dirty="0">
                <a:solidFill>
                  <a:schemeClr val="bg1">
                    <a:lumMod val="95000"/>
                  </a:schemeClr>
                </a:solidFill>
                <a:latin typeface="メイリオ" panose="020B0604030504040204" pitchFamily="50" charset="-128"/>
                <a:ea typeface="メイリオ" panose="020B0604030504040204" pitchFamily="50" charset="-128"/>
              </a:rPr>
              <a:t>変遷</a:t>
            </a:r>
          </a:p>
        </p:txBody>
      </p:sp>
      <p:sp>
        <p:nvSpPr>
          <p:cNvPr id="50" name="テキスト ボックス 49">
            <a:extLst>
              <a:ext uri="{FF2B5EF4-FFF2-40B4-BE49-F238E27FC236}">
                <a16:creationId xmlns:a16="http://schemas.microsoft.com/office/drawing/2014/main" id="{25B18093-52BC-442C-8AC6-45573CC7993E}"/>
              </a:ext>
            </a:extLst>
          </p:cNvPr>
          <p:cNvSpPr txBox="1"/>
          <p:nvPr/>
        </p:nvSpPr>
        <p:spPr>
          <a:xfrm>
            <a:off x="2159628" y="2253280"/>
            <a:ext cx="13968745" cy="1626811"/>
          </a:xfrm>
          <a:prstGeom prst="rect">
            <a:avLst/>
          </a:prstGeom>
          <a:noFill/>
        </p:spPr>
        <p:txBody>
          <a:bodyPr wrap="square" tIns="269958" rtlCol="0" anchor="ctr" anchorCtr="0">
            <a:spAutoFit/>
          </a:bodyPr>
          <a:lstStyle/>
          <a:p>
            <a:pPr algn="ctr"/>
            <a:r>
              <a:rPr lang="ja-JP" altLang="en-US" sz="8500" b="1" dirty="0">
                <a:solidFill>
                  <a:srgbClr val="0B3DA7"/>
                </a:solidFill>
                <a:latin typeface="メイリオ" panose="020B0604030504040204" pitchFamily="50" charset="-128"/>
                <a:ea typeface="メイリオ" panose="020B0604030504040204" pitchFamily="50" charset="-128"/>
              </a:rPr>
              <a:t>創業</a:t>
            </a:r>
            <a:r>
              <a:rPr lang="en-US" altLang="ja-JP" sz="8500" b="1" dirty="0">
                <a:solidFill>
                  <a:srgbClr val="0B3DA7"/>
                </a:solidFill>
                <a:latin typeface="メイリオ" panose="020B0604030504040204" pitchFamily="50" charset="-128"/>
                <a:ea typeface="メイリオ" panose="020B0604030504040204" pitchFamily="50" charset="-128"/>
              </a:rPr>
              <a:t>89</a:t>
            </a:r>
            <a:r>
              <a:rPr lang="ja-JP" altLang="en-US" sz="8500" b="1" dirty="0">
                <a:solidFill>
                  <a:srgbClr val="0B3DA7"/>
                </a:solidFill>
                <a:latin typeface="メイリオ" panose="020B0604030504040204" pitchFamily="50" charset="-128"/>
                <a:ea typeface="メイリオ" panose="020B0604030504040204" pitchFamily="50" charset="-128"/>
              </a:rPr>
              <a:t>年目の会社です</a:t>
            </a:r>
          </a:p>
        </p:txBody>
      </p:sp>
      <p:cxnSp>
        <p:nvCxnSpPr>
          <p:cNvPr id="51" name="直線コネクタ 50">
            <a:extLst>
              <a:ext uri="{FF2B5EF4-FFF2-40B4-BE49-F238E27FC236}">
                <a16:creationId xmlns:a16="http://schemas.microsoft.com/office/drawing/2014/main" id="{D8A5ACF6-7B27-4C29-9438-72240DF7954E}"/>
              </a:ext>
            </a:extLst>
          </p:cNvPr>
          <p:cNvCxnSpPr>
            <a:cxnSpLocks/>
          </p:cNvCxnSpPr>
          <p:nvPr/>
        </p:nvCxnSpPr>
        <p:spPr>
          <a:xfrm>
            <a:off x="3462496" y="3714506"/>
            <a:ext cx="11363008" cy="0"/>
          </a:xfrm>
          <a:prstGeom prst="line">
            <a:avLst/>
          </a:prstGeom>
          <a:ln w="1206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2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A57B653-7E59-4448-9BBD-7B62FBD8F9D6}"/>
              </a:ext>
            </a:extLst>
          </p:cNvPr>
          <p:cNvSpPr txBox="1"/>
          <p:nvPr/>
        </p:nvSpPr>
        <p:spPr>
          <a:xfrm>
            <a:off x="1143224" y="2829151"/>
            <a:ext cx="8712277" cy="1057296"/>
          </a:xfrm>
          <a:prstGeom prst="rect">
            <a:avLst/>
          </a:prstGeom>
          <a:noFill/>
        </p:spPr>
        <p:txBody>
          <a:bodyPr wrap="square" tIns="269958" rtlCol="0" anchor="ctr" anchorCtr="0">
            <a:spAutoFit/>
          </a:bodyPr>
          <a:lstStyle/>
          <a:p>
            <a:r>
              <a:rPr lang="ja-JP" altLang="en-US" sz="4799" b="1" dirty="0">
                <a:solidFill>
                  <a:srgbClr val="0B3DA7"/>
                </a:solidFill>
                <a:latin typeface="メイリオ" panose="020B0604030504040204" pitchFamily="50" charset="-128"/>
                <a:ea typeface="メイリオ" panose="020B0604030504040204" pitchFamily="50" charset="-128"/>
              </a:rPr>
              <a:t>〇〇〇〇〇〇の製造・販売</a:t>
            </a:r>
          </a:p>
        </p:txBody>
      </p:sp>
      <p:sp>
        <p:nvSpPr>
          <p:cNvPr id="5" name="テキスト ボックス 4">
            <a:extLst>
              <a:ext uri="{FF2B5EF4-FFF2-40B4-BE49-F238E27FC236}">
                <a16:creationId xmlns:a16="http://schemas.microsoft.com/office/drawing/2014/main" id="{607DE6F8-881B-4BBC-A8E9-1A37479344D0}"/>
              </a:ext>
            </a:extLst>
          </p:cNvPr>
          <p:cNvSpPr txBox="1"/>
          <p:nvPr/>
        </p:nvSpPr>
        <p:spPr>
          <a:xfrm>
            <a:off x="1143224" y="4083004"/>
            <a:ext cx="8262039" cy="4258301"/>
          </a:xfrm>
          <a:prstGeom prst="rect">
            <a:avLst/>
          </a:prstGeom>
          <a:noFill/>
        </p:spPr>
        <p:txBody>
          <a:bodyPr wrap="square" tIns="269958" rtlCol="0" anchor="t" anchorCtr="0">
            <a:spAutoFit/>
          </a:bodyPr>
          <a:lstStyle/>
          <a:p>
            <a:r>
              <a:rPr lang="ja-JP" altLang="en-US" sz="3200" b="1" dirty="0">
                <a:solidFill>
                  <a:schemeClr val="tx2">
                    <a:lumMod val="75000"/>
                  </a:schemeClr>
                </a:solidFill>
                <a:latin typeface="メイリオ" panose="020B0604030504040204" pitchFamily="50" charset="-128"/>
                <a:ea typeface="メイリオ" panose="020B0604030504040204" pitchFamily="50" charset="-128"/>
              </a:rPr>
              <a:t>私たちは、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a:t>
            </a:r>
          </a:p>
        </p:txBody>
      </p:sp>
      <p:pic>
        <p:nvPicPr>
          <p:cNvPr id="10" name="図 9">
            <a:extLst>
              <a:ext uri="{FF2B5EF4-FFF2-40B4-BE49-F238E27FC236}">
                <a16:creationId xmlns:a16="http://schemas.microsoft.com/office/drawing/2014/main" id="{0149E3EE-CF4A-48F1-A07B-894345BA3C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44240" y="1248827"/>
            <a:ext cx="6856941" cy="7980718"/>
          </a:xfrm>
          <a:prstGeom prst="rect">
            <a:avLst/>
          </a:prstGeom>
        </p:spPr>
      </p:pic>
      <p:sp>
        <p:nvSpPr>
          <p:cNvPr id="6" name="正方形/長方形 5">
            <a:extLst>
              <a:ext uri="{FF2B5EF4-FFF2-40B4-BE49-F238E27FC236}">
                <a16:creationId xmlns:a16="http://schemas.microsoft.com/office/drawing/2014/main" id="{35160697-F1A4-4F97-8218-623A5723DA86}"/>
              </a:ext>
            </a:extLst>
          </p:cNvPr>
          <p:cNvSpPr/>
          <p:nvPr/>
        </p:nvSpPr>
        <p:spPr>
          <a:xfrm>
            <a:off x="-62346" y="270163"/>
            <a:ext cx="3034146" cy="835239"/>
          </a:xfrm>
          <a:prstGeom prst="rect">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11198E9-A2BE-4E77-BDF5-5E09A4BF2D2B}"/>
              </a:ext>
            </a:extLst>
          </p:cNvPr>
          <p:cNvSpPr txBox="1"/>
          <p:nvPr/>
        </p:nvSpPr>
        <p:spPr>
          <a:xfrm>
            <a:off x="-62346" y="191870"/>
            <a:ext cx="3231573" cy="934314"/>
          </a:xfrm>
          <a:prstGeom prst="rect">
            <a:avLst/>
          </a:prstGeom>
          <a:noFill/>
        </p:spPr>
        <p:txBody>
          <a:bodyPr wrap="square" tIns="269958" rtlCol="0" anchor="ctr" anchorCtr="0">
            <a:spAutoFit/>
          </a:bodyPr>
          <a:lstStyle/>
          <a:p>
            <a:pPr algn="ctr"/>
            <a:r>
              <a:rPr lang="ja-JP" altLang="en-US" sz="4000" b="1" dirty="0">
                <a:solidFill>
                  <a:schemeClr val="bg1">
                    <a:lumMod val="95000"/>
                  </a:schemeClr>
                </a:solidFill>
                <a:latin typeface="メイリオ" panose="020B0604030504040204" pitchFamily="50" charset="-128"/>
                <a:ea typeface="メイリオ" panose="020B0604030504040204" pitchFamily="50" charset="-128"/>
              </a:rPr>
              <a:t>事業内容</a:t>
            </a:r>
          </a:p>
        </p:txBody>
      </p:sp>
      <p:cxnSp>
        <p:nvCxnSpPr>
          <p:cNvPr id="9" name="直線コネクタ 8">
            <a:extLst>
              <a:ext uri="{FF2B5EF4-FFF2-40B4-BE49-F238E27FC236}">
                <a16:creationId xmlns:a16="http://schemas.microsoft.com/office/drawing/2014/main" id="{D3D67C16-4824-40A0-97B8-C8B01B4967FE}"/>
              </a:ext>
            </a:extLst>
          </p:cNvPr>
          <p:cNvCxnSpPr>
            <a:cxnSpLocks/>
          </p:cNvCxnSpPr>
          <p:nvPr/>
        </p:nvCxnSpPr>
        <p:spPr>
          <a:xfrm>
            <a:off x="1143224" y="3825484"/>
            <a:ext cx="7695983" cy="0"/>
          </a:xfrm>
          <a:prstGeom prst="line">
            <a:avLst/>
          </a:prstGeom>
          <a:ln w="825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12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A57B653-7E59-4448-9BBD-7B62FBD8F9D6}"/>
              </a:ext>
            </a:extLst>
          </p:cNvPr>
          <p:cNvSpPr txBox="1"/>
          <p:nvPr/>
        </p:nvSpPr>
        <p:spPr>
          <a:xfrm>
            <a:off x="2531718" y="5439395"/>
            <a:ext cx="3944510" cy="749648"/>
          </a:xfrm>
          <a:prstGeom prst="rect">
            <a:avLst/>
          </a:prstGeom>
          <a:noFill/>
        </p:spPr>
        <p:txBody>
          <a:bodyPr wrap="square" tIns="269958" rtlCol="0" anchor="ctr" anchorCtr="0">
            <a:spAutoFit/>
          </a:bodyPr>
          <a:lstStyle/>
          <a:p>
            <a:pPr algn="ctr"/>
            <a:r>
              <a:rPr lang="ja-JP" altLang="en-US" sz="2800" dirty="0">
                <a:solidFill>
                  <a:schemeClr val="tx2">
                    <a:lumMod val="75000"/>
                  </a:schemeClr>
                </a:solidFill>
                <a:latin typeface="メイリオ" panose="020B0604030504040204" pitchFamily="50" charset="-128"/>
                <a:ea typeface="メイリオ" panose="020B0604030504040204" pitchFamily="50" charset="-128"/>
              </a:rPr>
              <a:t>〇〇〇〇〇</a:t>
            </a:r>
          </a:p>
        </p:txBody>
      </p:sp>
      <p:sp>
        <p:nvSpPr>
          <p:cNvPr id="6" name="正方形/長方形 5">
            <a:extLst>
              <a:ext uri="{FF2B5EF4-FFF2-40B4-BE49-F238E27FC236}">
                <a16:creationId xmlns:a16="http://schemas.microsoft.com/office/drawing/2014/main" id="{6900B042-D43D-4C8D-9DD7-81F868B119C0}"/>
              </a:ext>
            </a:extLst>
          </p:cNvPr>
          <p:cNvSpPr/>
          <p:nvPr/>
        </p:nvSpPr>
        <p:spPr>
          <a:xfrm>
            <a:off x="-62346" y="270163"/>
            <a:ext cx="3034146" cy="835239"/>
          </a:xfrm>
          <a:prstGeom prst="rect">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E921B1B-7500-4F02-887F-EC90E166B4E7}"/>
              </a:ext>
            </a:extLst>
          </p:cNvPr>
          <p:cNvSpPr txBox="1"/>
          <p:nvPr/>
        </p:nvSpPr>
        <p:spPr>
          <a:xfrm>
            <a:off x="-62346" y="191870"/>
            <a:ext cx="3231573" cy="934314"/>
          </a:xfrm>
          <a:prstGeom prst="rect">
            <a:avLst/>
          </a:prstGeom>
          <a:noFill/>
        </p:spPr>
        <p:txBody>
          <a:bodyPr wrap="square" tIns="269958" rtlCol="0" anchor="ctr" anchorCtr="0">
            <a:spAutoFit/>
          </a:bodyPr>
          <a:lstStyle/>
          <a:p>
            <a:pPr algn="ctr"/>
            <a:r>
              <a:rPr lang="ja-JP" altLang="en-US" sz="4000" b="1" dirty="0">
                <a:solidFill>
                  <a:schemeClr val="bg1">
                    <a:lumMod val="95000"/>
                  </a:schemeClr>
                </a:solidFill>
                <a:latin typeface="メイリオ" panose="020B0604030504040204" pitchFamily="50" charset="-128"/>
                <a:ea typeface="メイリオ" panose="020B0604030504040204" pitchFamily="50" charset="-128"/>
              </a:rPr>
              <a:t>働き方</a:t>
            </a:r>
          </a:p>
        </p:txBody>
      </p:sp>
      <p:sp>
        <p:nvSpPr>
          <p:cNvPr id="9" name="正方形/長方形 8">
            <a:extLst>
              <a:ext uri="{FF2B5EF4-FFF2-40B4-BE49-F238E27FC236}">
                <a16:creationId xmlns:a16="http://schemas.microsoft.com/office/drawing/2014/main" id="{2CB3B1A3-6BCA-45D3-87C0-32C2F42CC694}"/>
              </a:ext>
            </a:extLst>
          </p:cNvPr>
          <p:cNvSpPr/>
          <p:nvPr/>
        </p:nvSpPr>
        <p:spPr>
          <a:xfrm>
            <a:off x="2531718" y="2506005"/>
            <a:ext cx="3944510" cy="3010480"/>
          </a:xfrm>
          <a:prstGeom prst="rect">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EEA15E7C-B505-450A-AF6F-88B9C92D5159}"/>
              </a:ext>
            </a:extLst>
          </p:cNvPr>
          <p:cNvSpPr txBox="1"/>
          <p:nvPr/>
        </p:nvSpPr>
        <p:spPr>
          <a:xfrm>
            <a:off x="7179628" y="5439395"/>
            <a:ext cx="3944510" cy="749648"/>
          </a:xfrm>
          <a:prstGeom prst="rect">
            <a:avLst/>
          </a:prstGeom>
          <a:noFill/>
        </p:spPr>
        <p:txBody>
          <a:bodyPr wrap="square" tIns="269958" rtlCol="0" anchor="ctr" anchorCtr="0">
            <a:spAutoFit/>
          </a:bodyPr>
          <a:lstStyle/>
          <a:p>
            <a:pPr algn="ctr"/>
            <a:r>
              <a:rPr lang="ja-JP" altLang="en-US" sz="2800" dirty="0">
                <a:solidFill>
                  <a:schemeClr val="tx2">
                    <a:lumMod val="75000"/>
                  </a:schemeClr>
                </a:solidFill>
                <a:latin typeface="メイリオ" panose="020B0604030504040204" pitchFamily="50" charset="-128"/>
                <a:ea typeface="メイリオ" panose="020B0604030504040204" pitchFamily="50" charset="-128"/>
              </a:rPr>
              <a:t>〇〇〇〇〇</a:t>
            </a:r>
          </a:p>
        </p:txBody>
      </p:sp>
      <p:sp>
        <p:nvSpPr>
          <p:cNvPr id="25" name="テキスト ボックス 24">
            <a:extLst>
              <a:ext uri="{FF2B5EF4-FFF2-40B4-BE49-F238E27FC236}">
                <a16:creationId xmlns:a16="http://schemas.microsoft.com/office/drawing/2014/main" id="{A045C1A3-49DF-45CE-A188-31DAB04EDFC1}"/>
              </a:ext>
            </a:extLst>
          </p:cNvPr>
          <p:cNvSpPr txBox="1"/>
          <p:nvPr/>
        </p:nvSpPr>
        <p:spPr>
          <a:xfrm>
            <a:off x="11851189" y="5439395"/>
            <a:ext cx="3944510" cy="749648"/>
          </a:xfrm>
          <a:prstGeom prst="rect">
            <a:avLst/>
          </a:prstGeom>
          <a:noFill/>
        </p:spPr>
        <p:txBody>
          <a:bodyPr wrap="square" tIns="269958" rtlCol="0" anchor="ctr" anchorCtr="0">
            <a:spAutoFit/>
          </a:bodyPr>
          <a:lstStyle/>
          <a:p>
            <a:pPr algn="ctr"/>
            <a:r>
              <a:rPr lang="ja-JP" altLang="en-US" sz="2800" dirty="0">
                <a:solidFill>
                  <a:schemeClr val="tx2">
                    <a:lumMod val="75000"/>
                  </a:schemeClr>
                </a:solidFill>
                <a:latin typeface="メイリオ" panose="020B0604030504040204" pitchFamily="50" charset="-128"/>
                <a:ea typeface="メイリオ" panose="020B0604030504040204" pitchFamily="50" charset="-128"/>
              </a:rPr>
              <a:t>〇〇〇〇〇</a:t>
            </a:r>
          </a:p>
        </p:txBody>
      </p:sp>
      <p:sp>
        <p:nvSpPr>
          <p:cNvPr id="26" name="テキスト ボックス 25">
            <a:extLst>
              <a:ext uri="{FF2B5EF4-FFF2-40B4-BE49-F238E27FC236}">
                <a16:creationId xmlns:a16="http://schemas.microsoft.com/office/drawing/2014/main" id="{300D15FC-1299-4C30-A8B7-A6F4DBB2B741}"/>
              </a:ext>
            </a:extLst>
          </p:cNvPr>
          <p:cNvSpPr txBox="1"/>
          <p:nvPr/>
        </p:nvSpPr>
        <p:spPr>
          <a:xfrm>
            <a:off x="11851189" y="9193407"/>
            <a:ext cx="3944510" cy="749648"/>
          </a:xfrm>
          <a:prstGeom prst="rect">
            <a:avLst/>
          </a:prstGeom>
          <a:noFill/>
        </p:spPr>
        <p:txBody>
          <a:bodyPr wrap="square" tIns="269958" rtlCol="0" anchor="ctr" anchorCtr="0">
            <a:spAutoFit/>
          </a:bodyPr>
          <a:lstStyle/>
          <a:p>
            <a:pPr algn="ctr"/>
            <a:r>
              <a:rPr lang="ja-JP" altLang="en-US" sz="2800" dirty="0">
                <a:solidFill>
                  <a:schemeClr val="tx2">
                    <a:lumMod val="75000"/>
                  </a:schemeClr>
                </a:solidFill>
                <a:latin typeface="メイリオ" panose="020B0604030504040204" pitchFamily="50" charset="-128"/>
                <a:ea typeface="メイリオ" panose="020B0604030504040204" pitchFamily="50" charset="-128"/>
              </a:rPr>
              <a:t>〇〇〇〇〇</a:t>
            </a:r>
          </a:p>
        </p:txBody>
      </p:sp>
      <p:sp>
        <p:nvSpPr>
          <p:cNvPr id="27" name="テキスト ボックス 26">
            <a:extLst>
              <a:ext uri="{FF2B5EF4-FFF2-40B4-BE49-F238E27FC236}">
                <a16:creationId xmlns:a16="http://schemas.microsoft.com/office/drawing/2014/main" id="{DBEE25C4-F992-4BEA-9FA5-DCA0055F6325}"/>
              </a:ext>
            </a:extLst>
          </p:cNvPr>
          <p:cNvSpPr txBox="1"/>
          <p:nvPr/>
        </p:nvSpPr>
        <p:spPr>
          <a:xfrm>
            <a:off x="7179628" y="9193407"/>
            <a:ext cx="3944510" cy="749648"/>
          </a:xfrm>
          <a:prstGeom prst="rect">
            <a:avLst/>
          </a:prstGeom>
          <a:noFill/>
        </p:spPr>
        <p:txBody>
          <a:bodyPr wrap="square" tIns="269958" rtlCol="0" anchor="ctr" anchorCtr="0">
            <a:spAutoFit/>
          </a:bodyPr>
          <a:lstStyle/>
          <a:p>
            <a:pPr algn="ctr"/>
            <a:r>
              <a:rPr lang="ja-JP" altLang="en-US" sz="2800" dirty="0">
                <a:solidFill>
                  <a:schemeClr val="tx2">
                    <a:lumMod val="75000"/>
                  </a:schemeClr>
                </a:solidFill>
                <a:latin typeface="メイリオ" panose="020B0604030504040204" pitchFamily="50" charset="-128"/>
                <a:ea typeface="メイリオ" panose="020B0604030504040204" pitchFamily="50" charset="-128"/>
              </a:rPr>
              <a:t>〇〇〇〇〇</a:t>
            </a:r>
          </a:p>
        </p:txBody>
      </p:sp>
      <p:sp>
        <p:nvSpPr>
          <p:cNvPr id="28" name="テキスト ボックス 27">
            <a:extLst>
              <a:ext uri="{FF2B5EF4-FFF2-40B4-BE49-F238E27FC236}">
                <a16:creationId xmlns:a16="http://schemas.microsoft.com/office/drawing/2014/main" id="{9261A14B-EF8A-4CD1-808A-CC3AEFA5A641}"/>
              </a:ext>
            </a:extLst>
          </p:cNvPr>
          <p:cNvSpPr txBox="1"/>
          <p:nvPr/>
        </p:nvSpPr>
        <p:spPr>
          <a:xfrm>
            <a:off x="2531718" y="9193407"/>
            <a:ext cx="3944510" cy="749648"/>
          </a:xfrm>
          <a:prstGeom prst="rect">
            <a:avLst/>
          </a:prstGeom>
          <a:noFill/>
        </p:spPr>
        <p:txBody>
          <a:bodyPr wrap="square" tIns="269958" rtlCol="0" anchor="ctr" anchorCtr="0">
            <a:spAutoFit/>
          </a:bodyPr>
          <a:lstStyle/>
          <a:p>
            <a:pPr algn="ctr"/>
            <a:r>
              <a:rPr lang="ja-JP" altLang="en-US" sz="2800" dirty="0">
                <a:solidFill>
                  <a:schemeClr val="tx2">
                    <a:lumMod val="75000"/>
                  </a:schemeClr>
                </a:solidFill>
                <a:latin typeface="メイリオ" panose="020B0604030504040204" pitchFamily="50" charset="-128"/>
                <a:ea typeface="メイリオ" panose="020B0604030504040204" pitchFamily="50" charset="-128"/>
              </a:rPr>
              <a:t>〇〇〇〇〇</a:t>
            </a:r>
          </a:p>
        </p:txBody>
      </p:sp>
      <p:sp>
        <p:nvSpPr>
          <p:cNvPr id="29" name="テキスト ボックス 28">
            <a:extLst>
              <a:ext uri="{FF2B5EF4-FFF2-40B4-BE49-F238E27FC236}">
                <a16:creationId xmlns:a16="http://schemas.microsoft.com/office/drawing/2014/main" id="{1F72B1A5-57E7-445B-BF2D-199BCE3836A7}"/>
              </a:ext>
            </a:extLst>
          </p:cNvPr>
          <p:cNvSpPr txBox="1"/>
          <p:nvPr/>
        </p:nvSpPr>
        <p:spPr>
          <a:xfrm>
            <a:off x="5592438" y="917157"/>
            <a:ext cx="7103124" cy="1149758"/>
          </a:xfrm>
          <a:prstGeom prst="rect">
            <a:avLst/>
          </a:prstGeom>
          <a:noFill/>
        </p:spPr>
        <p:txBody>
          <a:bodyPr wrap="square" tIns="269958" rtlCol="0" anchor="ctr" anchorCtr="0">
            <a:spAutoFit/>
          </a:bodyPr>
          <a:lstStyle/>
          <a:p>
            <a:pPr algn="ctr"/>
            <a:r>
              <a:rPr lang="ja-JP" altLang="en-US" sz="5400" b="1" dirty="0">
                <a:solidFill>
                  <a:srgbClr val="0B3DA7"/>
                </a:solidFill>
                <a:latin typeface="メイリオ" panose="020B0604030504040204" pitchFamily="50" charset="-128"/>
                <a:ea typeface="メイリオ" panose="020B0604030504040204" pitchFamily="50" charset="-128"/>
              </a:rPr>
              <a:t>様々な〇〇〇〇〇</a:t>
            </a:r>
          </a:p>
        </p:txBody>
      </p:sp>
      <p:sp>
        <p:nvSpPr>
          <p:cNvPr id="32" name="正方形/長方形 31">
            <a:extLst>
              <a:ext uri="{FF2B5EF4-FFF2-40B4-BE49-F238E27FC236}">
                <a16:creationId xmlns:a16="http://schemas.microsoft.com/office/drawing/2014/main" id="{330E9D9C-B26E-4D40-87B7-18A3F7A577D1}"/>
              </a:ext>
            </a:extLst>
          </p:cNvPr>
          <p:cNvSpPr/>
          <p:nvPr/>
        </p:nvSpPr>
        <p:spPr>
          <a:xfrm>
            <a:off x="7179628" y="2506005"/>
            <a:ext cx="3944510" cy="3010480"/>
          </a:xfrm>
          <a:prstGeom prst="rect">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712E6BFA-E6D0-4803-A7D4-8BBDD01F6F2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26323" y="2717075"/>
            <a:ext cx="3451120" cy="2588340"/>
          </a:xfrm>
          <a:prstGeom prst="rect">
            <a:avLst/>
          </a:prstGeom>
        </p:spPr>
      </p:pic>
      <p:sp>
        <p:nvSpPr>
          <p:cNvPr id="35" name="正方形/長方形 34">
            <a:extLst>
              <a:ext uri="{FF2B5EF4-FFF2-40B4-BE49-F238E27FC236}">
                <a16:creationId xmlns:a16="http://schemas.microsoft.com/office/drawing/2014/main" id="{015C5EF8-3D87-41C7-8DEA-577B49585FBE}"/>
              </a:ext>
            </a:extLst>
          </p:cNvPr>
          <p:cNvSpPr/>
          <p:nvPr/>
        </p:nvSpPr>
        <p:spPr>
          <a:xfrm>
            <a:off x="11851189" y="2506005"/>
            <a:ext cx="3944510" cy="3010480"/>
          </a:xfrm>
          <a:prstGeom prst="rect">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1BDDE41E-48A7-4D93-AF86-5ABC3B630B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097884" y="2717075"/>
            <a:ext cx="3451120" cy="2588340"/>
          </a:xfrm>
          <a:prstGeom prst="rect">
            <a:avLst/>
          </a:prstGeom>
        </p:spPr>
      </p:pic>
      <p:sp>
        <p:nvSpPr>
          <p:cNvPr id="37" name="正方形/長方形 36">
            <a:extLst>
              <a:ext uri="{FF2B5EF4-FFF2-40B4-BE49-F238E27FC236}">
                <a16:creationId xmlns:a16="http://schemas.microsoft.com/office/drawing/2014/main" id="{ACE46360-C561-47EC-9297-46A4953EA3A9}"/>
              </a:ext>
            </a:extLst>
          </p:cNvPr>
          <p:cNvSpPr/>
          <p:nvPr/>
        </p:nvSpPr>
        <p:spPr>
          <a:xfrm>
            <a:off x="11851189" y="6235478"/>
            <a:ext cx="3944510" cy="3010480"/>
          </a:xfrm>
          <a:prstGeom prst="rect">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61790498-6B5D-40EC-AD49-1DB1FDDFB3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097884" y="6446548"/>
            <a:ext cx="3451120" cy="2588340"/>
          </a:xfrm>
          <a:prstGeom prst="rect">
            <a:avLst/>
          </a:prstGeom>
        </p:spPr>
      </p:pic>
      <p:sp>
        <p:nvSpPr>
          <p:cNvPr id="39" name="正方形/長方形 38">
            <a:extLst>
              <a:ext uri="{FF2B5EF4-FFF2-40B4-BE49-F238E27FC236}">
                <a16:creationId xmlns:a16="http://schemas.microsoft.com/office/drawing/2014/main" id="{C487356A-2694-4DB8-BBFE-759E8172E6DC}"/>
              </a:ext>
            </a:extLst>
          </p:cNvPr>
          <p:cNvSpPr/>
          <p:nvPr/>
        </p:nvSpPr>
        <p:spPr>
          <a:xfrm>
            <a:off x="7179628" y="6235478"/>
            <a:ext cx="3944510" cy="3010480"/>
          </a:xfrm>
          <a:prstGeom prst="rect">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C6DE3101-72C2-416A-8D30-8278B9A9353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6323" y="6446548"/>
            <a:ext cx="3451120" cy="2588340"/>
          </a:xfrm>
          <a:prstGeom prst="rect">
            <a:avLst/>
          </a:prstGeom>
        </p:spPr>
      </p:pic>
      <p:sp>
        <p:nvSpPr>
          <p:cNvPr id="41" name="正方形/長方形 40">
            <a:extLst>
              <a:ext uri="{FF2B5EF4-FFF2-40B4-BE49-F238E27FC236}">
                <a16:creationId xmlns:a16="http://schemas.microsoft.com/office/drawing/2014/main" id="{6566FBF6-4024-4059-9756-D1C474B84600}"/>
              </a:ext>
            </a:extLst>
          </p:cNvPr>
          <p:cNvSpPr/>
          <p:nvPr/>
        </p:nvSpPr>
        <p:spPr>
          <a:xfrm>
            <a:off x="2531718" y="6235478"/>
            <a:ext cx="3944510" cy="3010480"/>
          </a:xfrm>
          <a:prstGeom prst="rect">
            <a:avLst/>
          </a:prstGeom>
          <a:solidFill>
            <a:srgbClr val="0B3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683A7386-768E-4F31-84D5-E629576AD5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778413" y="6446548"/>
            <a:ext cx="3451120" cy="2588340"/>
          </a:xfrm>
          <a:prstGeom prst="rect">
            <a:avLst/>
          </a:prstGeom>
        </p:spPr>
      </p:pic>
      <p:pic>
        <p:nvPicPr>
          <p:cNvPr id="43" name="図 42">
            <a:extLst>
              <a:ext uri="{FF2B5EF4-FFF2-40B4-BE49-F238E27FC236}">
                <a16:creationId xmlns:a16="http://schemas.microsoft.com/office/drawing/2014/main" id="{6605F900-3410-4246-9F3D-DDC700A0324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78413" y="2717075"/>
            <a:ext cx="3451120" cy="2588340"/>
          </a:xfrm>
          <a:prstGeom prst="rect">
            <a:avLst/>
          </a:prstGeom>
        </p:spPr>
      </p:pic>
    </p:spTree>
    <p:extLst>
      <p:ext uri="{BB962C8B-B14F-4D97-AF65-F5344CB8AC3E}">
        <p14:creationId xmlns:p14="http://schemas.microsoft.com/office/powerpoint/2010/main" val="369680535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TotalTime>
  <Words>196</Words>
  <Application>Microsoft Office PowerPoint</Application>
  <PresentationFormat>ユーザー設定</PresentationFormat>
  <Paragraphs>38</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メイリオ</vt:lpstr>
      <vt:lpstr>Arial</vt:lpstr>
      <vt:lpstr>Calibri</vt:lpstr>
      <vt:lpstr>Calibri Light</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KAWAHARA KENTARO</dc:creator>
  <cp:lastModifiedBy>Kentaro Kawahara</cp:lastModifiedBy>
  <cp:revision>78</cp:revision>
  <dcterms:created xsi:type="dcterms:W3CDTF">2021-01-22T06:32:18Z</dcterms:created>
  <dcterms:modified xsi:type="dcterms:W3CDTF">2023-08-14T21:41:18Z</dcterms:modified>
</cp:coreProperties>
</file>